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</p:sldMasterIdLst>
  <p:notesMasterIdLst>
    <p:notesMasterId r:id="rId18"/>
  </p:notesMasterIdLst>
  <p:sldIdLst>
    <p:sldId id="277" r:id="rId2"/>
    <p:sldId id="282" r:id="rId3"/>
    <p:sldId id="275" r:id="rId4"/>
    <p:sldId id="276" r:id="rId5"/>
    <p:sldId id="284" r:id="rId6"/>
    <p:sldId id="285" r:id="rId7"/>
    <p:sldId id="286" r:id="rId8"/>
    <p:sldId id="287" r:id="rId9"/>
    <p:sldId id="264" r:id="rId10"/>
    <p:sldId id="288" r:id="rId11"/>
    <p:sldId id="289" r:id="rId12"/>
    <p:sldId id="292" r:id="rId13"/>
    <p:sldId id="290" r:id="rId14"/>
    <p:sldId id="291" r:id="rId15"/>
    <p:sldId id="256" r:id="rId16"/>
    <p:sldId id="296" r:id="rId17"/>
  </p:sldIdLst>
  <p:sldSz cx="9144000" cy="5715000" type="screen16x10"/>
  <p:notesSz cx="6858000" cy="9144000"/>
  <p:embeddedFontLst>
    <p:embeddedFont>
      <p:font typeface="Adobe Gothic Std B" panose="020B0800000000000000" pitchFamily="34" charset="-128"/>
      <p:bold r:id="rId19"/>
    </p:embeddedFont>
    <p:embeddedFont>
      <p:font typeface="Adobe 黑体 Std R" panose="020B0400000000000000" pitchFamily="34" charset="-128"/>
      <p:regular r:id="rId20"/>
    </p:embeddedFont>
    <p:embeddedFont>
      <p:font typeface="Adobe 楷体 Std R" panose="02020400000000000000" pitchFamily="18" charset="-128"/>
      <p:regular r:id="rId21"/>
    </p:embeddedFont>
    <p:embeddedFont>
      <p:font typeface="Segoe UI Black" panose="020B0A02040204020203" pitchFamily="34" charset="0"/>
      <p:bold r:id="rId22"/>
      <p:boldItalic r:id="rId23"/>
    </p:embeddedFont>
    <p:embeddedFont>
      <p:font typeface="Taigi Unicode" panose="02000503000000020003" pitchFamily="2" charset="0"/>
      <p:regular r:id="rId24"/>
    </p:embeddedFont>
    <p:embeddedFont>
      <p:font typeface="Taiwanese Serif" panose="02000503000000020003" pitchFamily="2" charset="0"/>
      <p:regular r:id="rId25"/>
    </p:embeddedFont>
    <p:embeddedFont>
      <p:font typeface="文鼎空疊圓" panose="020B0609010101010101" pitchFamily="49" charset="-120"/>
      <p:regular r:id="rId26"/>
    </p:embeddedFont>
    <p:embeddedFont>
      <p:font typeface="文鼎特標準宋體" panose="020B0602010101010101" pitchFamily="34" charset="-120"/>
      <p:regular r:id="rId27"/>
    </p:embeddedFont>
    <p:embeddedFont>
      <p:font typeface="台灣楷體" panose="02010604000101010101" pitchFamily="2" charset="-120"/>
      <p:regular r:id="rId2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187B5"/>
    <a:srgbClr val="C6E7F6"/>
    <a:srgbClr val="000000"/>
    <a:srgbClr val="FFFFC5"/>
    <a:srgbClr val="156082"/>
    <a:srgbClr val="FFFFEF"/>
    <a:srgbClr val="FFFF9B"/>
    <a:srgbClr val="F0F0F0"/>
    <a:srgbClr val="84B8D5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553" autoAdjust="0"/>
  </p:normalViewPr>
  <p:slideViewPr>
    <p:cSldViewPr snapToGrid="0">
      <p:cViewPr varScale="1">
        <p:scale>
          <a:sx n="125" d="100"/>
          <a:sy n="125" d="100"/>
        </p:scale>
        <p:origin x="1152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DD419C-2EED-4D36-B397-657765518656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9514F8-0165-4125-B560-4550CFA4AD4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6409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2152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1125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4536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2EC39-81EF-0051-551F-606957006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9725C11-F9C9-57D2-ED21-A27AA29AC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7E9A3B2-5269-E3DC-B2E3-21C8AB5D81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272EA8B-18B9-99D4-F410-D9EA63A1B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16499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D9A97-33A5-EC4B-F35C-664D65959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8814B52-7BE0-76A0-5C37-46F6F2682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A01DAF8-9C4F-9692-CD8E-9EA877A37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471FA43-E784-0F36-6DC5-FB71EF17C9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48344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08E35-A76F-414A-C60A-370870EFD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358642F-B1C6-DCB6-9A6E-18B834E48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8218BA3-1CD0-B38F-10C4-20FBAD0DF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33364FF0-72B2-D62B-0DB2-83697DC191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35523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0E838-77E8-6E6B-3FF7-35CCD5FB1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4C2022D-D4E4-0104-8A58-3B52D960FA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2B01911-8B74-6653-AF7F-EC4A8CF90F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0206BB6-E29E-60DE-579E-98D3631E43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0058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397A2-0A78-CB32-E93C-4FDF8EB26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7C3DB8F-3C23-8A68-5BA7-1AB29CBAD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45D89D7-6F1D-1AC3-09A4-5780A43DB9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A89FEEB0-815C-38AA-5C99-8A60EEA42C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20529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AEA00-B3E9-4745-240B-CC5A46673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B61B7A3-BAA7-0C0E-B71E-38714B93B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2BC8674-E53C-DF8A-F2D0-38F6327F5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FB0157E3-D23B-00BE-2ED7-C72E145F35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9514F8-0165-4125-B560-4550CFA4AD49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42694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72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3724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1107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1790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579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8537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7963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5913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909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0270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5603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885AB-BEDC-4A21-BC32-E188118862E8}" type="datetimeFigureOut">
              <a:rPr lang="zh-TW" altLang="en-US" smtClean="0"/>
              <a:t>2025/4/15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B12599-3898-4D4F-A762-12EEFBFB8E2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787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gif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gif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gi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3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svg"/><Relationship Id="rId3" Type="http://schemas.openxmlformats.org/officeDocument/2006/relationships/image" Target="../media/image28.png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4.png"/><Relationship Id="rId7" Type="http://schemas.openxmlformats.org/officeDocument/2006/relationships/image" Target="../media/image45.png"/><Relationship Id="rId12" Type="http://schemas.openxmlformats.org/officeDocument/2006/relationships/image" Target="../media/image4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47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54.svg"/><Relationship Id="rId3" Type="http://schemas.openxmlformats.org/officeDocument/2006/relationships/image" Target="../media/image28.png"/><Relationship Id="rId7" Type="http://schemas.openxmlformats.org/officeDocument/2006/relationships/image" Target="../media/image50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52.svg"/><Relationship Id="rId5" Type="http://schemas.openxmlformats.org/officeDocument/2006/relationships/image" Target="../media/image29.png"/><Relationship Id="rId10" Type="http://schemas.openxmlformats.org/officeDocument/2006/relationships/image" Target="../media/image51.png"/><Relationship Id="rId4" Type="http://schemas.openxmlformats.org/officeDocument/2006/relationships/image" Target="../media/image49.png"/><Relationship Id="rId9" Type="http://schemas.openxmlformats.org/officeDocument/2006/relationships/image" Target="../media/image34.png"/><Relationship Id="rId1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28.png"/><Relationship Id="rId7" Type="http://schemas.openxmlformats.org/officeDocument/2006/relationships/image" Target="../media/image57.png"/><Relationship Id="rId12" Type="http://schemas.openxmlformats.org/officeDocument/2006/relationships/image" Target="../media/image6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5" Type="http://schemas.openxmlformats.org/officeDocument/2006/relationships/image" Target="../media/image30.svg"/><Relationship Id="rId10" Type="http://schemas.openxmlformats.org/officeDocument/2006/relationships/image" Target="../media/image34.pn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8.png"/><Relationship Id="rId7" Type="http://schemas.openxmlformats.org/officeDocument/2006/relationships/image" Target="../media/image62.png"/><Relationship Id="rId12" Type="http://schemas.openxmlformats.org/officeDocument/2006/relationships/image" Target="../media/image6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11" Type="http://schemas.openxmlformats.org/officeDocument/2006/relationships/image" Target="../media/image64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61.png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12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1.svg"/><Relationship Id="rId5" Type="http://schemas.openxmlformats.org/officeDocument/2006/relationships/image" Target="../media/image30.svg"/><Relationship Id="rId10" Type="http://schemas.openxmlformats.org/officeDocument/2006/relationships/image" Target="../media/image7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7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gif"/><Relationship Id="rId11" Type="http://schemas.openxmlformats.org/officeDocument/2006/relationships/image" Target="../media/image7.svg"/><Relationship Id="rId5" Type="http://schemas.openxmlformats.org/officeDocument/2006/relationships/hyperlink" Target="https://wmg2025.tw/zh-tw/home" TargetMode="External"/><Relationship Id="rId10" Type="http://schemas.openxmlformats.org/officeDocument/2006/relationships/image" Target="../media/image6.png"/><Relationship Id="rId4" Type="http://schemas.openxmlformats.org/officeDocument/2006/relationships/image" Target="../media/image2.png"/><Relationship Id="rId9" Type="http://schemas.openxmlformats.org/officeDocument/2006/relationships/image" Target="../media/image7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DE7C38-8D06-4376-750D-60D69F715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832F49FF-F0FA-AFD4-1336-E16E739B78A2}"/>
              </a:ext>
            </a:extLst>
          </p:cNvPr>
          <p:cNvSpPr/>
          <p:nvPr/>
        </p:nvSpPr>
        <p:spPr>
          <a:xfrm rot="21304736">
            <a:off x="780839" y="2210577"/>
            <a:ext cx="208838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altLang="zh-TW" sz="115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文鼎空疊圓" panose="020B0609010101010101" pitchFamily="49" charset="-120"/>
                <a:ea typeface="文鼎空疊圓" panose="020B0609010101010101" pitchFamily="49" charset="-120"/>
                <a:cs typeface="ADLaM Display" panose="02010000000000000000" pitchFamily="2" charset="0"/>
              </a:rPr>
              <a:t>2025</a:t>
            </a:r>
            <a:endParaRPr lang="zh-TW" altLang="en-US" sz="11500" b="1" dirty="0">
              <a:ln w="12700" cmpd="sng">
                <a:solidFill>
                  <a:schemeClr val="accent4"/>
                </a:solidFill>
                <a:prstDash val="solid"/>
              </a:ln>
              <a:latin typeface="文鼎空疊圓" panose="020B0609010101010101" pitchFamily="49" charset="-120"/>
              <a:ea typeface="文鼎空疊圓" panose="020B0609010101010101" pitchFamily="49" charset="-120"/>
              <a:cs typeface="ADLaM Display" panose="02010000000000000000" pitchFamily="2" charset="0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8D60FE55-09FB-29F1-5C1E-F218C5D7C93D}"/>
              </a:ext>
            </a:extLst>
          </p:cNvPr>
          <p:cNvSpPr txBox="1"/>
          <p:nvPr/>
        </p:nvSpPr>
        <p:spPr>
          <a:xfrm>
            <a:off x="1180373" y="2175980"/>
            <a:ext cx="60099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8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           世界壯年運動會</a:t>
            </a:r>
            <a:br>
              <a:rPr lang="en-US" altLang="zh-TW" sz="48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</a:br>
            <a:r>
              <a:rPr lang="zh-TW" altLang="en-US" sz="36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佇</a:t>
            </a:r>
            <a:br>
              <a:rPr lang="en-US" altLang="zh-TW" sz="48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</a:br>
            <a:r>
              <a:rPr lang="zh-TW" altLang="en-US" sz="60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台灣！</a:t>
            </a:r>
            <a:endParaRPr lang="zh-TW" altLang="en-US" sz="4800" dirty="0">
              <a:solidFill>
                <a:schemeClr val="bg2">
                  <a:lumMod val="90000"/>
                </a:schemeClr>
              </a:solidFill>
              <a:latin typeface="Adobe 黑体 Std R" panose="020B0400000000000000" pitchFamily="34" charset="-128"/>
              <a:ea typeface="Adobe 黑体 Std R" panose="020B0400000000000000" pitchFamily="34" charset="-128"/>
              <a:cs typeface="+mj-cs"/>
            </a:endParaRPr>
          </a:p>
        </p:txBody>
      </p:sp>
      <p:pic>
        <p:nvPicPr>
          <p:cNvPr id="5" name="圖片 4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3C536314-1127-94F3-1A0C-3C8CFDFF3B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061" y="416605"/>
            <a:ext cx="5585460" cy="134051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0362F6A5-F753-684F-3BDF-2111334516E6}"/>
              </a:ext>
            </a:extLst>
          </p:cNvPr>
          <p:cNvSpPr txBox="1"/>
          <p:nvPr/>
        </p:nvSpPr>
        <p:spPr>
          <a:xfrm>
            <a:off x="1022837" y="4805942"/>
            <a:ext cx="6151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en-US" altLang="zh-TW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Sè-kài</a:t>
            </a:r>
            <a:r>
              <a:rPr lang="en-US" altLang="zh-TW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tsòng-nî</a:t>
            </a:r>
            <a:r>
              <a:rPr lang="en-US" altLang="zh-TW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ūn-tōng-huē</a:t>
            </a:r>
            <a:r>
              <a:rPr lang="en-US" altLang="zh-TW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tī</a:t>
            </a:r>
            <a:r>
              <a:rPr lang="en-US" altLang="zh-TW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Tâi-uân</a:t>
            </a:r>
            <a:r>
              <a:rPr lang="en-US" altLang="zh-TW" sz="2800" b="1" dirty="0">
                <a:latin typeface="Taiwanese Serif" panose="02000503000000020003" pitchFamily="2" charset="0"/>
              </a:rPr>
              <a:t>!</a:t>
            </a:r>
            <a:endParaRPr lang="en-US" altLang="zh-TW" sz="2800" dirty="0">
              <a:latin typeface="Taiwanese Serif" panose="02000503000000020003" pitchFamily="2" charset="0"/>
            </a:endParaRPr>
          </a:p>
        </p:txBody>
      </p:sp>
      <p:pic>
        <p:nvPicPr>
          <p:cNvPr id="11" name="圖片 10" descr="一張含有 美工圖案, 圖形 的圖片&#10;&#10;AI 產生的內容可能不正確。">
            <a:extLst>
              <a:ext uri="{FF2B5EF4-FFF2-40B4-BE49-F238E27FC236}">
                <a16:creationId xmlns:a16="http://schemas.microsoft.com/office/drawing/2014/main" id="{3966DB12-F216-3C7E-58D6-4B793B72F27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777" y="2551235"/>
            <a:ext cx="2870940" cy="2870940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D2EF7AC3-6262-ABD8-A87D-3DB2DB57C0EC}"/>
              </a:ext>
            </a:extLst>
          </p:cNvPr>
          <p:cNvSpPr txBox="1"/>
          <p:nvPr/>
        </p:nvSpPr>
        <p:spPr>
          <a:xfrm>
            <a:off x="1247219" y="2205273"/>
            <a:ext cx="60099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8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           世界壯年運動會</a:t>
            </a:r>
            <a:br>
              <a:rPr lang="en-US" altLang="zh-TW" sz="48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</a:br>
            <a:r>
              <a:rPr lang="zh-TW" altLang="en-US" sz="36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佇</a:t>
            </a:r>
            <a:br>
              <a:rPr lang="en-US" altLang="zh-TW" sz="48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</a:br>
            <a:r>
              <a:rPr lang="zh-TW" altLang="en-US" sz="60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台灣！</a:t>
            </a:r>
            <a:endParaRPr lang="zh-TW" altLang="en-US" sz="4800" dirty="0">
              <a:latin typeface="Adobe 黑体 Std R" panose="020B0400000000000000" pitchFamily="34" charset="-128"/>
              <a:ea typeface="Adobe 黑体 Std R" panose="020B0400000000000000" pitchFamily="34" charset="-128"/>
              <a:cs typeface="+mj-cs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A3174E9-ABEB-899C-AC96-7CA0A11446B1}"/>
              </a:ext>
            </a:extLst>
          </p:cNvPr>
          <p:cNvSpPr/>
          <p:nvPr/>
        </p:nvSpPr>
        <p:spPr>
          <a:xfrm rot="21304736">
            <a:off x="751086" y="2197909"/>
            <a:ext cx="208838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altLang="zh-TW" sz="115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文鼎空疊圓" panose="020B0609010101010101" pitchFamily="49" charset="-120"/>
                <a:ea typeface="文鼎空疊圓" panose="020B0609010101010101" pitchFamily="49" charset="-120"/>
                <a:cs typeface="ADLaM Display" panose="02010000000000000000" pitchFamily="2" charset="0"/>
              </a:rPr>
              <a:t>2025</a:t>
            </a:r>
            <a:endParaRPr lang="zh-TW" altLang="en-US" sz="115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文鼎空疊圓" panose="020B0609010101010101" pitchFamily="49" charset="-120"/>
              <a:ea typeface="文鼎空疊圓" panose="020B0609010101010101" pitchFamily="49" charset="-120"/>
              <a:cs typeface="ADLaM Display" panose="02010000000000000000" pitchFamily="2" charset="0"/>
            </a:endParaRPr>
          </a:p>
        </p:txBody>
      </p:sp>
      <p:pic>
        <p:nvPicPr>
          <p:cNvPr id="19" name="圖形 18" descr="星星 以實心填滿">
            <a:extLst>
              <a:ext uri="{FF2B5EF4-FFF2-40B4-BE49-F238E27FC236}">
                <a16:creationId xmlns:a16="http://schemas.microsoft.com/office/drawing/2014/main" id="{4A25A624-18F0-A889-CF86-318EA95672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6260" y="2033229"/>
            <a:ext cx="914400" cy="914400"/>
          </a:xfrm>
          <a:prstGeom prst="rect">
            <a:avLst/>
          </a:prstGeom>
        </p:spPr>
      </p:pic>
      <p:pic>
        <p:nvPicPr>
          <p:cNvPr id="21" name="圖形 20" descr="星星 外框">
            <a:extLst>
              <a:ext uri="{FF2B5EF4-FFF2-40B4-BE49-F238E27FC236}">
                <a16:creationId xmlns:a16="http://schemas.microsoft.com/office/drawing/2014/main" id="{B0AB4A69-CBF8-F2F8-7D51-B366A95B5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800000">
            <a:off x="352224" y="1497911"/>
            <a:ext cx="914400" cy="91440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11409F5E-47EC-40DD-A8F5-7B3D674F8BDE}"/>
              </a:ext>
            </a:extLst>
          </p:cNvPr>
          <p:cNvSpPr txBox="1"/>
          <p:nvPr/>
        </p:nvSpPr>
        <p:spPr>
          <a:xfrm>
            <a:off x="7144855" y="1843019"/>
            <a:ext cx="1718740" cy="830997"/>
          </a:xfrm>
          <a:prstGeom prst="rect">
            <a:avLst/>
          </a:prstGeom>
          <a:solidFill>
            <a:srgbClr val="3187B5"/>
          </a:solidFill>
          <a:ln w="19050">
            <a:solidFill>
              <a:srgbClr val="3187B5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做體操   </a:t>
            </a:r>
            <a:r>
              <a:rPr lang="en-US" altLang="zh-TW" sz="2400" b="1" baseline="30000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X</a:t>
            </a:r>
          </a:p>
          <a:p>
            <a:r>
              <a:rPr lang="en-US" altLang="zh-TW" sz="2400" b="1" i="0" u="none" strike="noStrike" baseline="0" dirty="0" err="1">
                <a:solidFill>
                  <a:schemeClr val="bg1"/>
                </a:solidFill>
                <a:latin typeface="Taiwanese Serif" panose="02000503000000020003" pitchFamily="2" charset="0"/>
              </a:rPr>
              <a:t>tsò</a:t>
            </a:r>
            <a:r>
              <a:rPr lang="en-US" altLang="zh-TW" sz="2400" b="1" i="0" u="none" strike="noStrike" baseline="0" dirty="0">
                <a:solidFill>
                  <a:schemeClr val="bg1"/>
                </a:solidFill>
                <a:latin typeface="Taiwanese Serif" panose="02000503000000020003" pitchFamily="2" charset="0"/>
              </a:rPr>
              <a:t> </a:t>
            </a:r>
            <a:r>
              <a:rPr lang="en-US" altLang="zh-TW" sz="2400" b="1" i="0" u="none" strike="noStrike" baseline="0" dirty="0" err="1">
                <a:solidFill>
                  <a:schemeClr val="bg1"/>
                </a:solidFill>
                <a:latin typeface="Taiwanese Serif" panose="02000503000000020003" pitchFamily="2" charset="0"/>
              </a:rPr>
              <a:t>thé-tshau</a:t>
            </a:r>
            <a:endParaRPr lang="zh-TW" altLang="en-US" b="1" dirty="0">
              <a:solidFill>
                <a:schemeClr val="bg1"/>
              </a:solidFill>
              <a:latin typeface="Taiwanese Serif" panose="02000503000000020003" pitchFamily="2" charset="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B02B4DE-3DAF-E252-7495-E642AA162B70}"/>
              </a:ext>
            </a:extLst>
          </p:cNvPr>
          <p:cNvSpPr txBox="1"/>
          <p:nvPr/>
        </p:nvSpPr>
        <p:spPr>
          <a:xfrm>
            <a:off x="6918167" y="5387375"/>
            <a:ext cx="2236510" cy="338554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solidFill>
                  <a:srgbClr val="FF0000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會當點選每一个線條人</a:t>
            </a:r>
          </a:p>
        </p:txBody>
      </p:sp>
    </p:spTree>
    <p:extLst>
      <p:ext uri="{BB962C8B-B14F-4D97-AF65-F5344CB8AC3E}">
        <p14:creationId xmlns:p14="http://schemas.microsoft.com/office/powerpoint/2010/main" val="392023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51055-8414-AFF3-AF1A-F10DF96EA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0C1871EA-34C6-881F-5EA2-400217FAB5B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5357"/>
            <a:ext cx="2735580" cy="656539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82A3FE2C-F4E7-F8CE-3319-AE3F5711DE4F}"/>
              </a:ext>
            </a:extLst>
          </p:cNvPr>
          <p:cNvSpPr txBox="1"/>
          <p:nvPr/>
        </p:nvSpPr>
        <p:spPr>
          <a:xfrm>
            <a:off x="1311682" y="1109643"/>
            <a:ext cx="6498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有聽過全中運、奧運，</a:t>
            </a:r>
            <a:endParaRPr lang="en-US" altLang="zh-TW" sz="4000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C223BDC-0C18-C247-994B-0A2928C9461D}"/>
              </a:ext>
            </a:extLst>
          </p:cNvPr>
          <p:cNvSpPr txBox="1"/>
          <p:nvPr/>
        </p:nvSpPr>
        <p:spPr>
          <a:xfrm>
            <a:off x="1311681" y="1791354"/>
            <a:ext cx="5380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>
                <a:latin typeface="Taiwanese Serif" panose="02000503000000020003" pitchFamily="2" charset="0"/>
              </a:rPr>
              <a:t>Ū</a:t>
            </a:r>
            <a:r>
              <a:rPr lang="zh-TW" altLang="en-US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thiann-kuè</a:t>
            </a:r>
            <a:r>
              <a:rPr lang="zh-TW" altLang="en-US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Tsuân-tiong-ūn</a:t>
            </a:r>
            <a:r>
              <a:rPr lang="en-US" altLang="zh-TW" sz="2800" b="1" dirty="0">
                <a:latin typeface="Taiwanese Serif" panose="02000503000000020003" pitchFamily="2" charset="0"/>
              </a:rPr>
              <a:t>,</a:t>
            </a:r>
            <a:r>
              <a:rPr lang="zh-TW" altLang="en-US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>
                <a:latin typeface="Taiwanese Serif" panose="02000503000000020003" pitchFamily="2" charset="0"/>
              </a:rPr>
              <a:t>Ò-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ūn</a:t>
            </a:r>
            <a:r>
              <a:rPr lang="en-US" altLang="zh-TW" sz="2800" b="1" dirty="0">
                <a:latin typeface="Taiwanese Serif" panose="02000503000000020003" pitchFamily="2" charset="0"/>
              </a:rPr>
              <a:t>,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437758FE-8AA1-657A-EA36-6074E5F360F6}"/>
              </a:ext>
            </a:extLst>
          </p:cNvPr>
          <p:cNvSpPr txBox="1"/>
          <p:nvPr/>
        </p:nvSpPr>
        <p:spPr>
          <a:xfrm>
            <a:off x="898216" y="3488039"/>
            <a:ext cx="75558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dirty="0" err="1">
                <a:latin typeface="Taiwanese Serif" panose="02000503000000020003" pitchFamily="2" charset="0"/>
              </a:rPr>
              <a:t>án</a:t>
            </a:r>
            <a:r>
              <a:rPr lang="en-US" altLang="zh-TW" sz="2800" b="1" dirty="0">
                <a:latin typeface="Taiwanese Serif" panose="02000503000000020003" pitchFamily="2" charset="0"/>
              </a:rPr>
              <a:t>-ne</a:t>
            </a:r>
            <a:r>
              <a:rPr lang="zh-TW" altLang="en-US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lí</a:t>
            </a:r>
            <a:r>
              <a:rPr lang="zh-TW" altLang="en-US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kám</a:t>
            </a:r>
            <a:r>
              <a:rPr lang="zh-TW" altLang="en-US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>
                <a:latin typeface="Taiwanese Serif" panose="02000503000000020003" pitchFamily="2" charset="0"/>
              </a:rPr>
              <a:t>bat</a:t>
            </a:r>
            <a:r>
              <a:rPr lang="zh-TW" altLang="en-US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thiann-kuè</a:t>
            </a:r>
            <a:r>
              <a:rPr lang="zh-TW" altLang="en-US" sz="2800" b="1" dirty="0">
                <a:latin typeface="Taiwanese Serif" panose="02000503000000020003" pitchFamily="2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Sè-tsòng-ūn</a:t>
            </a:r>
            <a:r>
              <a:rPr lang="en-US" altLang="zh-TW" sz="2800" b="1" dirty="0">
                <a:latin typeface="Taiwanese Serif" panose="02000503000000020003" pitchFamily="2" charset="0"/>
              </a:rPr>
              <a:t>?</a:t>
            </a: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35137DE-AD86-1E11-FBB1-A2A737B1F3F4}"/>
              </a:ext>
            </a:extLst>
          </p:cNvPr>
          <p:cNvSpPr txBox="1"/>
          <p:nvPr/>
        </p:nvSpPr>
        <p:spPr>
          <a:xfrm>
            <a:off x="0" y="2556212"/>
            <a:ext cx="9143999" cy="92333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TW" altLang="en-US" sz="5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    按呢你敢捌聽過世壯運</a:t>
            </a:r>
          </a:p>
        </p:txBody>
      </p:sp>
      <p:grpSp>
        <p:nvGrpSpPr>
          <p:cNvPr id="22" name="群組 21">
            <a:extLst>
              <a:ext uri="{FF2B5EF4-FFF2-40B4-BE49-F238E27FC236}">
                <a16:creationId xmlns:a16="http://schemas.microsoft.com/office/drawing/2014/main" id="{E86CCE0B-8BDA-0317-80DE-BB6691264509}"/>
              </a:ext>
            </a:extLst>
          </p:cNvPr>
          <p:cNvGrpSpPr/>
          <p:nvPr/>
        </p:nvGrpSpPr>
        <p:grpSpPr>
          <a:xfrm>
            <a:off x="7537913" y="2636832"/>
            <a:ext cx="1067902" cy="762329"/>
            <a:chOff x="7440718" y="5905730"/>
            <a:chExt cx="1067902" cy="762329"/>
          </a:xfrm>
        </p:grpSpPr>
        <p:pic>
          <p:nvPicPr>
            <p:cNvPr id="19" name="圖形 18" descr="問號 以實心填滿">
              <a:extLst>
                <a:ext uri="{FF2B5EF4-FFF2-40B4-BE49-F238E27FC236}">
                  <a16:creationId xmlns:a16="http://schemas.microsoft.com/office/drawing/2014/main" id="{32B8D9D4-A6B1-48BB-6841-C2AD8EFF5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20019265">
              <a:off x="7440718" y="6075504"/>
              <a:ext cx="572094" cy="572094"/>
            </a:xfrm>
            <a:prstGeom prst="rect">
              <a:avLst/>
            </a:prstGeom>
          </p:spPr>
        </p:pic>
        <p:pic>
          <p:nvPicPr>
            <p:cNvPr id="20" name="圖形 19" descr="問號 以實心填滿">
              <a:extLst>
                <a:ext uri="{FF2B5EF4-FFF2-40B4-BE49-F238E27FC236}">
                  <a16:creationId xmlns:a16="http://schemas.microsoft.com/office/drawing/2014/main" id="{421DA258-033F-0164-D998-FDA116A86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50480" y="5905730"/>
              <a:ext cx="572094" cy="572094"/>
            </a:xfrm>
            <a:prstGeom prst="rect">
              <a:avLst/>
            </a:prstGeom>
          </p:spPr>
        </p:pic>
        <p:pic>
          <p:nvPicPr>
            <p:cNvPr id="21" name="圖形 20" descr="問號 以實心填滿">
              <a:extLst>
                <a:ext uri="{FF2B5EF4-FFF2-40B4-BE49-F238E27FC236}">
                  <a16:creationId xmlns:a16="http://schemas.microsoft.com/office/drawing/2014/main" id="{1A7B028C-4A6E-B075-4133-1524AD08C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684101">
              <a:off x="7936526" y="6095965"/>
              <a:ext cx="572094" cy="572094"/>
            </a:xfrm>
            <a:prstGeom prst="rect">
              <a:avLst/>
            </a:prstGeom>
          </p:spPr>
        </p:pic>
      </p:grpSp>
      <p:pic>
        <p:nvPicPr>
          <p:cNvPr id="4" name="圖片 3" descr="一張含有 美工圖案, 符號, 圖形, 卡通 的圖片&#10;&#10;AI 產生的內容可能不正確。">
            <a:extLst>
              <a:ext uri="{FF2B5EF4-FFF2-40B4-BE49-F238E27FC236}">
                <a16:creationId xmlns:a16="http://schemas.microsoft.com/office/drawing/2014/main" id="{B43A1ECB-3CF8-8A0D-E003-FBD98AD89AC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390" y="3450064"/>
            <a:ext cx="1996439" cy="1996439"/>
          </a:xfrm>
          <a:prstGeom prst="rect">
            <a:avLst/>
          </a:prstGeom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id="{CA218CB1-F6D1-A34B-1A7F-93DF97E98416}"/>
              </a:ext>
            </a:extLst>
          </p:cNvPr>
          <p:cNvSpPr txBox="1"/>
          <p:nvPr/>
        </p:nvSpPr>
        <p:spPr>
          <a:xfrm>
            <a:off x="5236630" y="4218225"/>
            <a:ext cx="1718740" cy="830997"/>
          </a:xfrm>
          <a:prstGeom prst="rect">
            <a:avLst/>
          </a:prstGeom>
          <a:solidFill>
            <a:srgbClr val="3187B5"/>
          </a:solidFill>
          <a:ln w="19050">
            <a:solidFill>
              <a:srgbClr val="3187B5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練氣功   </a:t>
            </a:r>
            <a:r>
              <a:rPr lang="en-US" altLang="zh-TW" sz="2400" b="1" baseline="30000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X</a:t>
            </a:r>
          </a:p>
          <a:p>
            <a:r>
              <a:rPr lang="en-US" altLang="zh-TW" sz="2400" b="1" dirty="0" err="1">
                <a:solidFill>
                  <a:schemeClr val="bg1"/>
                </a:solidFill>
                <a:latin typeface="Taiwanese Serif" panose="02000503000000020003" pitchFamily="2" charset="0"/>
              </a:rPr>
              <a:t>liän</a:t>
            </a:r>
            <a:r>
              <a:rPr lang="en-US" altLang="zh-TW" sz="2400" b="1" dirty="0">
                <a:solidFill>
                  <a:schemeClr val="bg1"/>
                </a:solidFill>
                <a:latin typeface="Taiwanese Serif" panose="02000503000000020003" pitchFamily="2" charset="0"/>
              </a:rPr>
              <a:t> </a:t>
            </a:r>
            <a:r>
              <a:rPr lang="en-US" altLang="zh-TW" sz="2400" b="1" dirty="0" err="1">
                <a:solidFill>
                  <a:schemeClr val="bg1"/>
                </a:solidFill>
                <a:latin typeface="Taiwanese Serif" panose="02000503000000020003" pitchFamily="2" charset="0"/>
              </a:rPr>
              <a:t>khì-kong</a:t>
            </a:r>
            <a:endParaRPr lang="zh-TW" altLang="en-US" b="1" dirty="0">
              <a:solidFill>
                <a:schemeClr val="bg1"/>
              </a:solidFill>
              <a:latin typeface="Taiwanese Serif" panose="02000503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1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AD2325-D779-32B7-2BF8-61A015355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284E02AA-C06A-52A8-BC6F-A0219484B03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3095"/>
            <a:ext cx="3227832" cy="774680"/>
          </a:xfrm>
          <a:prstGeom prst="rect">
            <a:avLst/>
          </a:prstGeom>
        </p:spPr>
      </p:pic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E404C927-E311-CBDD-9416-79EBE8A2DF76}"/>
              </a:ext>
            </a:extLst>
          </p:cNvPr>
          <p:cNvSpPr txBox="1">
            <a:spLocks/>
          </p:cNvSpPr>
          <p:nvPr/>
        </p:nvSpPr>
        <p:spPr>
          <a:xfrm>
            <a:off x="628650" y="2117174"/>
            <a:ext cx="7886700" cy="1771817"/>
          </a:xfrm>
          <a:custGeom>
            <a:avLst/>
            <a:gdLst>
              <a:gd name="connsiteX0" fmla="*/ 0 w 7886700"/>
              <a:gd name="connsiteY0" fmla="*/ 0 h 1771817"/>
              <a:gd name="connsiteX1" fmla="*/ 657225 w 7886700"/>
              <a:gd name="connsiteY1" fmla="*/ 0 h 1771817"/>
              <a:gd name="connsiteX2" fmla="*/ 1314450 w 7886700"/>
              <a:gd name="connsiteY2" fmla="*/ 0 h 1771817"/>
              <a:gd name="connsiteX3" fmla="*/ 2129409 w 7886700"/>
              <a:gd name="connsiteY3" fmla="*/ 0 h 1771817"/>
              <a:gd name="connsiteX4" fmla="*/ 2786634 w 7886700"/>
              <a:gd name="connsiteY4" fmla="*/ 0 h 1771817"/>
              <a:gd name="connsiteX5" fmla="*/ 3601593 w 7886700"/>
              <a:gd name="connsiteY5" fmla="*/ 0 h 1771817"/>
              <a:gd name="connsiteX6" fmla="*/ 4258818 w 7886700"/>
              <a:gd name="connsiteY6" fmla="*/ 0 h 1771817"/>
              <a:gd name="connsiteX7" fmla="*/ 4916043 w 7886700"/>
              <a:gd name="connsiteY7" fmla="*/ 0 h 1771817"/>
              <a:gd name="connsiteX8" fmla="*/ 5731002 w 7886700"/>
              <a:gd name="connsiteY8" fmla="*/ 0 h 1771817"/>
              <a:gd name="connsiteX9" fmla="*/ 6151626 w 7886700"/>
              <a:gd name="connsiteY9" fmla="*/ 0 h 1771817"/>
              <a:gd name="connsiteX10" fmla="*/ 6729984 w 7886700"/>
              <a:gd name="connsiteY10" fmla="*/ 0 h 1771817"/>
              <a:gd name="connsiteX11" fmla="*/ 7150608 w 7886700"/>
              <a:gd name="connsiteY11" fmla="*/ 0 h 1771817"/>
              <a:gd name="connsiteX12" fmla="*/ 7886700 w 7886700"/>
              <a:gd name="connsiteY12" fmla="*/ 0 h 1771817"/>
              <a:gd name="connsiteX13" fmla="*/ 7886700 w 7886700"/>
              <a:gd name="connsiteY13" fmla="*/ 626042 h 1771817"/>
              <a:gd name="connsiteX14" fmla="*/ 7886700 w 7886700"/>
              <a:gd name="connsiteY14" fmla="*/ 1252084 h 1771817"/>
              <a:gd name="connsiteX15" fmla="*/ 7886700 w 7886700"/>
              <a:gd name="connsiteY15" fmla="*/ 1771817 h 1771817"/>
              <a:gd name="connsiteX16" fmla="*/ 7229475 w 7886700"/>
              <a:gd name="connsiteY16" fmla="*/ 1771817 h 1771817"/>
              <a:gd name="connsiteX17" fmla="*/ 6493383 w 7886700"/>
              <a:gd name="connsiteY17" fmla="*/ 1771817 h 1771817"/>
              <a:gd name="connsiteX18" fmla="*/ 5836158 w 7886700"/>
              <a:gd name="connsiteY18" fmla="*/ 1771817 h 1771817"/>
              <a:gd name="connsiteX19" fmla="*/ 5257800 w 7886700"/>
              <a:gd name="connsiteY19" fmla="*/ 1771817 h 1771817"/>
              <a:gd name="connsiteX20" fmla="*/ 4600575 w 7886700"/>
              <a:gd name="connsiteY20" fmla="*/ 1771817 h 1771817"/>
              <a:gd name="connsiteX21" fmla="*/ 4179951 w 7886700"/>
              <a:gd name="connsiteY21" fmla="*/ 1771817 h 1771817"/>
              <a:gd name="connsiteX22" fmla="*/ 3364992 w 7886700"/>
              <a:gd name="connsiteY22" fmla="*/ 1771817 h 1771817"/>
              <a:gd name="connsiteX23" fmla="*/ 2707767 w 7886700"/>
              <a:gd name="connsiteY23" fmla="*/ 1771817 h 1771817"/>
              <a:gd name="connsiteX24" fmla="*/ 2208276 w 7886700"/>
              <a:gd name="connsiteY24" fmla="*/ 1771817 h 1771817"/>
              <a:gd name="connsiteX25" fmla="*/ 1472184 w 7886700"/>
              <a:gd name="connsiteY25" fmla="*/ 1771817 h 1771817"/>
              <a:gd name="connsiteX26" fmla="*/ 972693 w 7886700"/>
              <a:gd name="connsiteY26" fmla="*/ 1771817 h 1771817"/>
              <a:gd name="connsiteX27" fmla="*/ 0 w 7886700"/>
              <a:gd name="connsiteY27" fmla="*/ 1771817 h 1771817"/>
              <a:gd name="connsiteX28" fmla="*/ 0 w 7886700"/>
              <a:gd name="connsiteY28" fmla="*/ 1216648 h 1771817"/>
              <a:gd name="connsiteX29" fmla="*/ 0 w 7886700"/>
              <a:gd name="connsiteY29" fmla="*/ 661478 h 1771817"/>
              <a:gd name="connsiteX30" fmla="*/ 0 w 7886700"/>
              <a:gd name="connsiteY30" fmla="*/ 0 h 1771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886700" h="1771817" fill="none" extrusionOk="0">
                <a:moveTo>
                  <a:pt x="0" y="0"/>
                </a:moveTo>
                <a:cubicBezTo>
                  <a:pt x="304060" y="-30644"/>
                  <a:pt x="374766" y="27348"/>
                  <a:pt x="657225" y="0"/>
                </a:cubicBezTo>
                <a:cubicBezTo>
                  <a:pt x="939685" y="-27348"/>
                  <a:pt x="1131019" y="21621"/>
                  <a:pt x="1314450" y="0"/>
                </a:cubicBezTo>
                <a:cubicBezTo>
                  <a:pt x="1497881" y="-21621"/>
                  <a:pt x="1819901" y="13728"/>
                  <a:pt x="2129409" y="0"/>
                </a:cubicBezTo>
                <a:cubicBezTo>
                  <a:pt x="2438917" y="-13728"/>
                  <a:pt x="2562915" y="-23154"/>
                  <a:pt x="2786634" y="0"/>
                </a:cubicBezTo>
                <a:cubicBezTo>
                  <a:pt x="3010354" y="23154"/>
                  <a:pt x="3259681" y="30232"/>
                  <a:pt x="3601593" y="0"/>
                </a:cubicBezTo>
                <a:cubicBezTo>
                  <a:pt x="3943505" y="-30232"/>
                  <a:pt x="4041502" y="8140"/>
                  <a:pt x="4258818" y="0"/>
                </a:cubicBezTo>
                <a:cubicBezTo>
                  <a:pt x="4476135" y="-8140"/>
                  <a:pt x="4619492" y="6321"/>
                  <a:pt x="4916043" y="0"/>
                </a:cubicBezTo>
                <a:cubicBezTo>
                  <a:pt x="5212595" y="-6321"/>
                  <a:pt x="5376599" y="-5987"/>
                  <a:pt x="5731002" y="0"/>
                </a:cubicBezTo>
                <a:cubicBezTo>
                  <a:pt x="6085405" y="5987"/>
                  <a:pt x="6063507" y="16334"/>
                  <a:pt x="6151626" y="0"/>
                </a:cubicBezTo>
                <a:cubicBezTo>
                  <a:pt x="6239745" y="-16334"/>
                  <a:pt x="6559051" y="-20967"/>
                  <a:pt x="6729984" y="0"/>
                </a:cubicBezTo>
                <a:cubicBezTo>
                  <a:pt x="6900917" y="20967"/>
                  <a:pt x="7046876" y="10191"/>
                  <a:pt x="7150608" y="0"/>
                </a:cubicBezTo>
                <a:cubicBezTo>
                  <a:pt x="7254340" y="-10191"/>
                  <a:pt x="7522744" y="4404"/>
                  <a:pt x="7886700" y="0"/>
                </a:cubicBezTo>
                <a:cubicBezTo>
                  <a:pt x="7863411" y="263797"/>
                  <a:pt x="7899711" y="450714"/>
                  <a:pt x="7886700" y="626042"/>
                </a:cubicBezTo>
                <a:cubicBezTo>
                  <a:pt x="7873689" y="801370"/>
                  <a:pt x="7913977" y="1051845"/>
                  <a:pt x="7886700" y="1252084"/>
                </a:cubicBezTo>
                <a:cubicBezTo>
                  <a:pt x="7859423" y="1452323"/>
                  <a:pt x="7872513" y="1652547"/>
                  <a:pt x="7886700" y="1771817"/>
                </a:cubicBezTo>
                <a:cubicBezTo>
                  <a:pt x="7719576" y="1748914"/>
                  <a:pt x="7453924" y="1797189"/>
                  <a:pt x="7229475" y="1771817"/>
                </a:cubicBezTo>
                <a:cubicBezTo>
                  <a:pt x="7005026" y="1746445"/>
                  <a:pt x="6664457" y="1786398"/>
                  <a:pt x="6493383" y="1771817"/>
                </a:cubicBezTo>
                <a:cubicBezTo>
                  <a:pt x="6322309" y="1757236"/>
                  <a:pt x="6052977" y="1768264"/>
                  <a:pt x="5836158" y="1771817"/>
                </a:cubicBezTo>
                <a:cubicBezTo>
                  <a:pt x="5619339" y="1775370"/>
                  <a:pt x="5537200" y="1789304"/>
                  <a:pt x="5257800" y="1771817"/>
                </a:cubicBezTo>
                <a:cubicBezTo>
                  <a:pt x="4978400" y="1754330"/>
                  <a:pt x="4769262" y="1759699"/>
                  <a:pt x="4600575" y="1771817"/>
                </a:cubicBezTo>
                <a:cubicBezTo>
                  <a:pt x="4431888" y="1783935"/>
                  <a:pt x="4357466" y="1760423"/>
                  <a:pt x="4179951" y="1771817"/>
                </a:cubicBezTo>
                <a:cubicBezTo>
                  <a:pt x="4002436" y="1783211"/>
                  <a:pt x="3533239" y="1759395"/>
                  <a:pt x="3364992" y="1771817"/>
                </a:cubicBezTo>
                <a:cubicBezTo>
                  <a:pt x="3196745" y="1784239"/>
                  <a:pt x="3020515" y="1758589"/>
                  <a:pt x="2707767" y="1771817"/>
                </a:cubicBezTo>
                <a:cubicBezTo>
                  <a:pt x="2395019" y="1785045"/>
                  <a:pt x="2384592" y="1753806"/>
                  <a:pt x="2208276" y="1771817"/>
                </a:cubicBezTo>
                <a:cubicBezTo>
                  <a:pt x="2031960" y="1789828"/>
                  <a:pt x="1823372" y="1765722"/>
                  <a:pt x="1472184" y="1771817"/>
                </a:cubicBezTo>
                <a:cubicBezTo>
                  <a:pt x="1120996" y="1777912"/>
                  <a:pt x="1108615" y="1761098"/>
                  <a:pt x="972693" y="1771817"/>
                </a:cubicBezTo>
                <a:cubicBezTo>
                  <a:pt x="836771" y="1782536"/>
                  <a:pt x="458371" y="1733625"/>
                  <a:pt x="0" y="1771817"/>
                </a:cubicBezTo>
                <a:cubicBezTo>
                  <a:pt x="-25827" y="1656441"/>
                  <a:pt x="9815" y="1384212"/>
                  <a:pt x="0" y="1216648"/>
                </a:cubicBezTo>
                <a:cubicBezTo>
                  <a:pt x="-9815" y="1049084"/>
                  <a:pt x="-13582" y="916267"/>
                  <a:pt x="0" y="661478"/>
                </a:cubicBezTo>
                <a:cubicBezTo>
                  <a:pt x="13582" y="406689"/>
                  <a:pt x="26497" y="302210"/>
                  <a:pt x="0" y="0"/>
                </a:cubicBezTo>
                <a:close/>
              </a:path>
              <a:path w="7886700" h="1771817" stroke="0" extrusionOk="0">
                <a:moveTo>
                  <a:pt x="0" y="0"/>
                </a:moveTo>
                <a:cubicBezTo>
                  <a:pt x="155584" y="-24414"/>
                  <a:pt x="257075" y="-7078"/>
                  <a:pt x="499491" y="0"/>
                </a:cubicBezTo>
                <a:cubicBezTo>
                  <a:pt x="741907" y="7078"/>
                  <a:pt x="977344" y="4366"/>
                  <a:pt x="1235583" y="0"/>
                </a:cubicBezTo>
                <a:cubicBezTo>
                  <a:pt x="1493822" y="-4366"/>
                  <a:pt x="1466623" y="-7157"/>
                  <a:pt x="1656207" y="0"/>
                </a:cubicBezTo>
                <a:cubicBezTo>
                  <a:pt x="1845791" y="7157"/>
                  <a:pt x="2010733" y="-18833"/>
                  <a:pt x="2155698" y="0"/>
                </a:cubicBezTo>
                <a:cubicBezTo>
                  <a:pt x="2300663" y="18833"/>
                  <a:pt x="2577103" y="-10175"/>
                  <a:pt x="2734056" y="0"/>
                </a:cubicBezTo>
                <a:cubicBezTo>
                  <a:pt x="2891009" y="10175"/>
                  <a:pt x="3276946" y="-20798"/>
                  <a:pt x="3549015" y="0"/>
                </a:cubicBezTo>
                <a:cubicBezTo>
                  <a:pt x="3821084" y="20798"/>
                  <a:pt x="3984795" y="3740"/>
                  <a:pt x="4206240" y="0"/>
                </a:cubicBezTo>
                <a:cubicBezTo>
                  <a:pt x="4427685" y="-3740"/>
                  <a:pt x="4602967" y="-15396"/>
                  <a:pt x="4705731" y="0"/>
                </a:cubicBezTo>
                <a:cubicBezTo>
                  <a:pt x="4808495" y="15396"/>
                  <a:pt x="5119747" y="17988"/>
                  <a:pt x="5362956" y="0"/>
                </a:cubicBezTo>
                <a:cubicBezTo>
                  <a:pt x="5606165" y="-17988"/>
                  <a:pt x="5752413" y="-17674"/>
                  <a:pt x="5941314" y="0"/>
                </a:cubicBezTo>
                <a:cubicBezTo>
                  <a:pt x="6130215" y="17674"/>
                  <a:pt x="6226560" y="-23845"/>
                  <a:pt x="6440805" y="0"/>
                </a:cubicBezTo>
                <a:cubicBezTo>
                  <a:pt x="6655050" y="23845"/>
                  <a:pt x="6767080" y="-15089"/>
                  <a:pt x="6940296" y="0"/>
                </a:cubicBezTo>
                <a:cubicBezTo>
                  <a:pt x="7113512" y="15089"/>
                  <a:pt x="7683488" y="8316"/>
                  <a:pt x="7886700" y="0"/>
                </a:cubicBezTo>
                <a:cubicBezTo>
                  <a:pt x="7905487" y="133693"/>
                  <a:pt x="7869710" y="429672"/>
                  <a:pt x="7886700" y="626042"/>
                </a:cubicBezTo>
                <a:cubicBezTo>
                  <a:pt x="7903690" y="822412"/>
                  <a:pt x="7897914" y="1059004"/>
                  <a:pt x="7886700" y="1181211"/>
                </a:cubicBezTo>
                <a:cubicBezTo>
                  <a:pt x="7875486" y="1303418"/>
                  <a:pt x="7904692" y="1572558"/>
                  <a:pt x="7886700" y="1771817"/>
                </a:cubicBezTo>
                <a:cubicBezTo>
                  <a:pt x="7698732" y="1792413"/>
                  <a:pt x="7376405" y="1747662"/>
                  <a:pt x="7150608" y="1771817"/>
                </a:cubicBezTo>
                <a:cubicBezTo>
                  <a:pt x="6924811" y="1795972"/>
                  <a:pt x="6748529" y="1757731"/>
                  <a:pt x="6414516" y="1771817"/>
                </a:cubicBezTo>
                <a:cubicBezTo>
                  <a:pt x="6080503" y="1785903"/>
                  <a:pt x="5902904" y="1764329"/>
                  <a:pt x="5757291" y="1771817"/>
                </a:cubicBezTo>
                <a:cubicBezTo>
                  <a:pt x="5611678" y="1779305"/>
                  <a:pt x="5225896" y="1772746"/>
                  <a:pt x="5021199" y="1771817"/>
                </a:cubicBezTo>
                <a:cubicBezTo>
                  <a:pt x="4816502" y="1770888"/>
                  <a:pt x="4681978" y="1761898"/>
                  <a:pt x="4442841" y="1771817"/>
                </a:cubicBezTo>
                <a:cubicBezTo>
                  <a:pt x="4203704" y="1781736"/>
                  <a:pt x="4044010" y="1792445"/>
                  <a:pt x="3785616" y="1771817"/>
                </a:cubicBezTo>
                <a:cubicBezTo>
                  <a:pt x="3527222" y="1751189"/>
                  <a:pt x="3215796" y="1805201"/>
                  <a:pt x="3049524" y="1771817"/>
                </a:cubicBezTo>
                <a:cubicBezTo>
                  <a:pt x="2883252" y="1738433"/>
                  <a:pt x="2476624" y="1740092"/>
                  <a:pt x="2234565" y="1771817"/>
                </a:cubicBezTo>
                <a:cubicBezTo>
                  <a:pt x="1992506" y="1803542"/>
                  <a:pt x="1745007" y="1753186"/>
                  <a:pt x="1498473" y="1771817"/>
                </a:cubicBezTo>
                <a:cubicBezTo>
                  <a:pt x="1251939" y="1790448"/>
                  <a:pt x="1070310" y="1753836"/>
                  <a:pt x="841248" y="1771817"/>
                </a:cubicBezTo>
                <a:cubicBezTo>
                  <a:pt x="612186" y="1789798"/>
                  <a:pt x="389810" y="1760687"/>
                  <a:pt x="0" y="1771817"/>
                </a:cubicBezTo>
                <a:cubicBezTo>
                  <a:pt x="-4476" y="1528590"/>
                  <a:pt x="12778" y="1465332"/>
                  <a:pt x="0" y="1198930"/>
                </a:cubicBezTo>
                <a:cubicBezTo>
                  <a:pt x="-12778" y="932528"/>
                  <a:pt x="-12161" y="738977"/>
                  <a:pt x="0" y="572887"/>
                </a:cubicBezTo>
                <a:cubicBezTo>
                  <a:pt x="12161" y="406797"/>
                  <a:pt x="-15970" y="228537"/>
                  <a:pt x="0" y="0"/>
                </a:cubicBezTo>
                <a:close/>
              </a:path>
            </a:pathLst>
          </a:custGeom>
          <a:ln w="28575">
            <a:solidFill>
              <a:srgbClr val="3187B5"/>
            </a:solidFill>
            <a:extLst>
              <a:ext uri="{C807C97D-BFC1-408E-A445-0C87EB9F89A2}">
                <ask:lineSketchStyleProps xmlns:ask="http://schemas.microsoft.com/office/drawing/2018/sketchyshapes" sd="392167698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en-US" sz="28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這是一个國際性大型的運動比賽，對</a:t>
            </a:r>
            <a:r>
              <a:rPr lang="en-US" altLang="zh-TW" sz="2800" dirty="0">
                <a:latin typeface="Times New Roman" panose="02020603050405020304" pitchFamily="18" charset="0"/>
                <a:ea typeface="Adobe 楷体 Std R" panose="02020400000000000000" pitchFamily="18" charset="-128"/>
                <a:cs typeface="Times New Roman" panose="02020603050405020304" pitchFamily="18" charset="0"/>
              </a:rPr>
              <a:t>1985</a:t>
            </a:r>
            <a:r>
              <a:rPr lang="zh-TW" altLang="en-US" sz="28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年開始舉辦，四冬辦一改，捌佇加拿大、澳洲、意大利辦過，</a:t>
            </a:r>
            <a:r>
              <a:rPr lang="en-US" altLang="zh-TW" sz="2800" dirty="0">
                <a:latin typeface="Times New Roman" panose="02020603050405020304" pitchFamily="18" charset="0"/>
                <a:ea typeface="Adobe 楷体 Std R" panose="02020400000000000000" pitchFamily="18" charset="-128"/>
                <a:cs typeface="Times New Roman" panose="02020603050405020304" pitchFamily="18" charset="0"/>
              </a:rPr>
              <a:t>2025</a:t>
            </a:r>
            <a:r>
              <a:rPr lang="zh-TW" altLang="en-US" sz="2800" dirty="0">
                <a:latin typeface="Adobe 楷体 Std R" panose="02020400000000000000" pitchFamily="18" charset="-128"/>
                <a:ea typeface="Adobe 楷体 Std R" panose="02020400000000000000" pitchFamily="18" charset="-128"/>
              </a:rPr>
              <a:t>是由咱台灣來舉辦，這嘛是亞洲頭一个國家舉辦</a:t>
            </a:r>
            <a:r>
              <a:rPr lang="zh-TW" altLang="en-US" sz="2800" dirty="0"/>
              <a:t>！</a:t>
            </a: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6233718F-5FA1-FB07-4D70-09E75C01D43D}"/>
              </a:ext>
            </a:extLst>
          </p:cNvPr>
          <p:cNvSpPr txBox="1"/>
          <p:nvPr/>
        </p:nvSpPr>
        <p:spPr>
          <a:xfrm>
            <a:off x="0" y="4237028"/>
            <a:ext cx="5227320" cy="76944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予世界看著台灣！</a:t>
            </a:r>
            <a:endParaRPr lang="zh-TW" altLang="en-US" sz="4400" dirty="0">
              <a:solidFill>
                <a:schemeClr val="bg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F5534729-AD24-DA3C-0C1D-B4171F76238E}"/>
              </a:ext>
            </a:extLst>
          </p:cNvPr>
          <p:cNvSpPr txBox="1"/>
          <p:nvPr/>
        </p:nvSpPr>
        <p:spPr>
          <a:xfrm>
            <a:off x="628650" y="1375057"/>
            <a:ext cx="5883593" cy="74211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世界壯年運動會是啥物？</a:t>
            </a:r>
            <a:endParaRPr lang="en-US" altLang="zh-TW" sz="4000" dirty="0">
              <a:solidFill>
                <a:schemeClr val="bg1"/>
              </a:solidFill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CB8A6574-02C2-36AE-C37A-E5E6BE376D5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89436" y="3601224"/>
            <a:ext cx="1456163" cy="2059766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B02314F0-19CC-AC6B-AA49-7541C579851F}"/>
              </a:ext>
            </a:extLst>
          </p:cNvPr>
          <p:cNvSpPr/>
          <p:nvPr/>
        </p:nvSpPr>
        <p:spPr>
          <a:xfrm>
            <a:off x="4994910" y="4238288"/>
            <a:ext cx="68580" cy="77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C60DEAF-30E0-C5EF-2A7B-8D0BB6331ED5}"/>
              </a:ext>
            </a:extLst>
          </p:cNvPr>
          <p:cNvSpPr/>
          <p:nvPr/>
        </p:nvSpPr>
        <p:spPr>
          <a:xfrm>
            <a:off x="163830" y="4238288"/>
            <a:ext cx="68580" cy="770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: 圓角化同側角落 18">
            <a:extLst>
              <a:ext uri="{FF2B5EF4-FFF2-40B4-BE49-F238E27FC236}">
                <a16:creationId xmlns:a16="http://schemas.microsoft.com/office/drawing/2014/main" id="{0CCB3E17-0DA8-5A32-41E7-274808517C20}"/>
              </a:ext>
            </a:extLst>
          </p:cNvPr>
          <p:cNvSpPr/>
          <p:nvPr/>
        </p:nvSpPr>
        <p:spPr>
          <a:xfrm>
            <a:off x="705326" y="1444992"/>
            <a:ext cx="5730240" cy="617810"/>
          </a:xfrm>
          <a:prstGeom prst="round2SameRect">
            <a:avLst>
              <a:gd name="adj1" fmla="val 50000"/>
              <a:gd name="adj2" fmla="val 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想法泡泡: 雲朵 1">
            <a:extLst>
              <a:ext uri="{FF2B5EF4-FFF2-40B4-BE49-F238E27FC236}">
                <a16:creationId xmlns:a16="http://schemas.microsoft.com/office/drawing/2014/main" id="{CB2FD4E2-6B71-C5DF-86BC-78AAC58DC935}"/>
              </a:ext>
            </a:extLst>
          </p:cNvPr>
          <p:cNvSpPr/>
          <p:nvPr/>
        </p:nvSpPr>
        <p:spPr>
          <a:xfrm>
            <a:off x="7215421" y="4128774"/>
            <a:ext cx="1912248" cy="877695"/>
          </a:xfrm>
          <a:prstGeom prst="cloudCallout">
            <a:avLst>
              <a:gd name="adj1" fmla="val -69191"/>
              <a:gd name="adj2" fmla="val 32043"/>
            </a:avLst>
          </a:prstGeom>
          <a:solidFill>
            <a:schemeClr val="bg1"/>
          </a:solidFill>
          <a:ln w="28575">
            <a:solidFill>
              <a:srgbClr val="3187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>
                <a:solidFill>
                  <a:srgbClr val="3187B5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做伙來去看比賽！</a:t>
            </a:r>
          </a:p>
        </p:txBody>
      </p:sp>
    </p:spTree>
    <p:extLst>
      <p:ext uri="{BB962C8B-B14F-4D97-AF65-F5344CB8AC3E}">
        <p14:creationId xmlns:p14="http://schemas.microsoft.com/office/powerpoint/2010/main" val="3846667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62CA7C-4DF8-7129-621A-02C00541A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7356AEA-9D2B-A3A2-3B16-EE4F5F527F63}"/>
              </a:ext>
            </a:extLst>
          </p:cNvPr>
          <p:cNvSpPr/>
          <p:nvPr/>
        </p:nvSpPr>
        <p:spPr>
          <a:xfrm>
            <a:off x="6877050" y="3730710"/>
            <a:ext cx="2638172" cy="2246769"/>
          </a:xfrm>
          <a:prstGeom prst="rect">
            <a:avLst/>
          </a:prstGeom>
          <a:solidFill>
            <a:srgbClr val="FFFFC5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55F043C8-99FB-2135-0DC4-D4F69351F50C}"/>
              </a:ext>
            </a:extLst>
          </p:cNvPr>
          <p:cNvSpPr txBox="1"/>
          <p:nvPr/>
        </p:nvSpPr>
        <p:spPr>
          <a:xfrm>
            <a:off x="776049" y="1198275"/>
            <a:ext cx="5519857" cy="7416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400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defRPr>
            </a:lvl1pPr>
          </a:lstStyle>
          <a:p>
            <a:r>
              <a:rPr lang="zh-TW" altLang="en-US" dirty="0"/>
              <a:t>世壯運有啥物特別的？</a:t>
            </a:r>
            <a:endParaRPr lang="en-US" altLang="zh-TW" dirty="0"/>
          </a:p>
        </p:txBody>
      </p:sp>
      <p:pic>
        <p:nvPicPr>
          <p:cNvPr id="3" name="圖片 2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9B994CB3-0C62-1542-BD64-EE7FD9E746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435"/>
            <a:ext cx="3227832" cy="77468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570D8591-C946-1B67-63BC-BFAA950314A0}"/>
              </a:ext>
            </a:extLst>
          </p:cNvPr>
          <p:cNvSpPr txBox="1"/>
          <p:nvPr/>
        </p:nvSpPr>
        <p:spPr>
          <a:xfrm>
            <a:off x="791289" y="1946095"/>
            <a:ext cx="7576662" cy="2246769"/>
          </a:xfrm>
          <a:custGeom>
            <a:avLst/>
            <a:gdLst>
              <a:gd name="connsiteX0" fmla="*/ 0 w 7576662"/>
              <a:gd name="connsiteY0" fmla="*/ 0 h 2246769"/>
              <a:gd name="connsiteX1" fmla="*/ 764554 w 7576662"/>
              <a:gd name="connsiteY1" fmla="*/ 0 h 2246769"/>
              <a:gd name="connsiteX2" fmla="*/ 1301808 w 7576662"/>
              <a:gd name="connsiteY2" fmla="*/ 0 h 2246769"/>
              <a:gd name="connsiteX3" fmla="*/ 1914829 w 7576662"/>
              <a:gd name="connsiteY3" fmla="*/ 0 h 2246769"/>
              <a:gd name="connsiteX4" fmla="*/ 2603617 w 7576662"/>
              <a:gd name="connsiteY4" fmla="*/ 0 h 2246769"/>
              <a:gd name="connsiteX5" fmla="*/ 3065104 w 7576662"/>
              <a:gd name="connsiteY5" fmla="*/ 0 h 2246769"/>
              <a:gd name="connsiteX6" fmla="*/ 3678125 w 7576662"/>
              <a:gd name="connsiteY6" fmla="*/ 0 h 2246769"/>
              <a:gd name="connsiteX7" fmla="*/ 4215379 w 7576662"/>
              <a:gd name="connsiteY7" fmla="*/ 0 h 2246769"/>
              <a:gd name="connsiteX8" fmla="*/ 4676867 w 7576662"/>
              <a:gd name="connsiteY8" fmla="*/ 0 h 2246769"/>
              <a:gd name="connsiteX9" fmla="*/ 5441421 w 7576662"/>
              <a:gd name="connsiteY9" fmla="*/ 0 h 2246769"/>
              <a:gd name="connsiteX10" fmla="*/ 6281742 w 7576662"/>
              <a:gd name="connsiteY10" fmla="*/ 0 h 2246769"/>
              <a:gd name="connsiteX11" fmla="*/ 7576662 w 7576662"/>
              <a:gd name="connsiteY11" fmla="*/ 0 h 2246769"/>
              <a:gd name="connsiteX12" fmla="*/ 7576662 w 7576662"/>
              <a:gd name="connsiteY12" fmla="*/ 561692 h 2246769"/>
              <a:gd name="connsiteX13" fmla="*/ 7576662 w 7576662"/>
              <a:gd name="connsiteY13" fmla="*/ 1168320 h 2246769"/>
              <a:gd name="connsiteX14" fmla="*/ 7576662 w 7576662"/>
              <a:gd name="connsiteY14" fmla="*/ 1685077 h 2246769"/>
              <a:gd name="connsiteX15" fmla="*/ 7576662 w 7576662"/>
              <a:gd name="connsiteY15" fmla="*/ 2246769 h 2246769"/>
              <a:gd name="connsiteX16" fmla="*/ 6812108 w 7576662"/>
              <a:gd name="connsiteY16" fmla="*/ 2246769 h 2246769"/>
              <a:gd name="connsiteX17" fmla="*/ 6047554 w 7576662"/>
              <a:gd name="connsiteY17" fmla="*/ 2246769 h 2246769"/>
              <a:gd name="connsiteX18" fmla="*/ 5283000 w 7576662"/>
              <a:gd name="connsiteY18" fmla="*/ 2246769 h 2246769"/>
              <a:gd name="connsiteX19" fmla="*/ 4745746 w 7576662"/>
              <a:gd name="connsiteY19" fmla="*/ 2246769 h 2246769"/>
              <a:gd name="connsiteX20" fmla="*/ 4284258 w 7576662"/>
              <a:gd name="connsiteY20" fmla="*/ 2246769 h 2246769"/>
              <a:gd name="connsiteX21" fmla="*/ 3671237 w 7576662"/>
              <a:gd name="connsiteY21" fmla="*/ 2246769 h 2246769"/>
              <a:gd name="connsiteX22" fmla="*/ 3058216 w 7576662"/>
              <a:gd name="connsiteY22" fmla="*/ 2246769 h 2246769"/>
              <a:gd name="connsiteX23" fmla="*/ 2369429 w 7576662"/>
              <a:gd name="connsiteY23" fmla="*/ 2246769 h 2246769"/>
              <a:gd name="connsiteX24" fmla="*/ 1604875 w 7576662"/>
              <a:gd name="connsiteY24" fmla="*/ 2246769 h 2246769"/>
              <a:gd name="connsiteX25" fmla="*/ 1067621 w 7576662"/>
              <a:gd name="connsiteY25" fmla="*/ 2246769 h 2246769"/>
              <a:gd name="connsiteX26" fmla="*/ 0 w 7576662"/>
              <a:gd name="connsiteY26" fmla="*/ 2246769 h 2246769"/>
              <a:gd name="connsiteX27" fmla="*/ 0 w 7576662"/>
              <a:gd name="connsiteY27" fmla="*/ 1640141 h 2246769"/>
              <a:gd name="connsiteX28" fmla="*/ 0 w 7576662"/>
              <a:gd name="connsiteY28" fmla="*/ 1055981 h 2246769"/>
              <a:gd name="connsiteX29" fmla="*/ 0 w 7576662"/>
              <a:gd name="connsiteY29" fmla="*/ 0 h 2246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7576662" h="2246769" extrusionOk="0">
                <a:moveTo>
                  <a:pt x="0" y="0"/>
                </a:moveTo>
                <a:cubicBezTo>
                  <a:pt x="267028" y="-27198"/>
                  <a:pt x="576150" y="5811"/>
                  <a:pt x="764554" y="0"/>
                </a:cubicBezTo>
                <a:cubicBezTo>
                  <a:pt x="952958" y="-5811"/>
                  <a:pt x="1118159" y="6256"/>
                  <a:pt x="1301808" y="0"/>
                </a:cubicBezTo>
                <a:cubicBezTo>
                  <a:pt x="1485457" y="-6256"/>
                  <a:pt x="1698938" y="2249"/>
                  <a:pt x="1914829" y="0"/>
                </a:cubicBezTo>
                <a:cubicBezTo>
                  <a:pt x="2130720" y="-2249"/>
                  <a:pt x="2260588" y="27100"/>
                  <a:pt x="2603617" y="0"/>
                </a:cubicBezTo>
                <a:cubicBezTo>
                  <a:pt x="2946646" y="-27100"/>
                  <a:pt x="2898511" y="-9978"/>
                  <a:pt x="3065104" y="0"/>
                </a:cubicBezTo>
                <a:cubicBezTo>
                  <a:pt x="3231697" y="9978"/>
                  <a:pt x="3384654" y="19824"/>
                  <a:pt x="3678125" y="0"/>
                </a:cubicBezTo>
                <a:cubicBezTo>
                  <a:pt x="3971596" y="-19824"/>
                  <a:pt x="4052798" y="-827"/>
                  <a:pt x="4215379" y="0"/>
                </a:cubicBezTo>
                <a:cubicBezTo>
                  <a:pt x="4377960" y="827"/>
                  <a:pt x="4459036" y="14941"/>
                  <a:pt x="4676867" y="0"/>
                </a:cubicBezTo>
                <a:cubicBezTo>
                  <a:pt x="4894698" y="-14941"/>
                  <a:pt x="5167151" y="6221"/>
                  <a:pt x="5441421" y="0"/>
                </a:cubicBezTo>
                <a:cubicBezTo>
                  <a:pt x="5715691" y="-6221"/>
                  <a:pt x="6045187" y="10930"/>
                  <a:pt x="6281742" y="0"/>
                </a:cubicBezTo>
                <a:cubicBezTo>
                  <a:pt x="6518297" y="-10930"/>
                  <a:pt x="7031121" y="-29894"/>
                  <a:pt x="7576662" y="0"/>
                </a:cubicBezTo>
                <a:cubicBezTo>
                  <a:pt x="7587303" y="227354"/>
                  <a:pt x="7594721" y="375007"/>
                  <a:pt x="7576662" y="561692"/>
                </a:cubicBezTo>
                <a:cubicBezTo>
                  <a:pt x="7558603" y="748377"/>
                  <a:pt x="7554646" y="1025899"/>
                  <a:pt x="7576662" y="1168320"/>
                </a:cubicBezTo>
                <a:cubicBezTo>
                  <a:pt x="7598678" y="1310741"/>
                  <a:pt x="7600244" y="1455595"/>
                  <a:pt x="7576662" y="1685077"/>
                </a:cubicBezTo>
                <a:cubicBezTo>
                  <a:pt x="7553080" y="1914559"/>
                  <a:pt x="7593399" y="2087478"/>
                  <a:pt x="7576662" y="2246769"/>
                </a:cubicBezTo>
                <a:cubicBezTo>
                  <a:pt x="7248404" y="2221533"/>
                  <a:pt x="6968226" y="2223791"/>
                  <a:pt x="6812108" y="2246769"/>
                </a:cubicBezTo>
                <a:cubicBezTo>
                  <a:pt x="6655990" y="2269747"/>
                  <a:pt x="6242610" y="2240132"/>
                  <a:pt x="6047554" y="2246769"/>
                </a:cubicBezTo>
                <a:cubicBezTo>
                  <a:pt x="5852498" y="2253406"/>
                  <a:pt x="5465738" y="2215755"/>
                  <a:pt x="5283000" y="2246769"/>
                </a:cubicBezTo>
                <a:cubicBezTo>
                  <a:pt x="5100262" y="2277783"/>
                  <a:pt x="4884169" y="2220677"/>
                  <a:pt x="4745746" y="2246769"/>
                </a:cubicBezTo>
                <a:cubicBezTo>
                  <a:pt x="4607323" y="2272861"/>
                  <a:pt x="4494938" y="2238554"/>
                  <a:pt x="4284258" y="2246769"/>
                </a:cubicBezTo>
                <a:cubicBezTo>
                  <a:pt x="4073578" y="2254984"/>
                  <a:pt x="3911560" y="2272020"/>
                  <a:pt x="3671237" y="2246769"/>
                </a:cubicBezTo>
                <a:cubicBezTo>
                  <a:pt x="3430914" y="2221518"/>
                  <a:pt x="3236264" y="2268843"/>
                  <a:pt x="3058216" y="2246769"/>
                </a:cubicBezTo>
                <a:cubicBezTo>
                  <a:pt x="2880168" y="2224695"/>
                  <a:pt x="2643348" y="2238499"/>
                  <a:pt x="2369429" y="2246769"/>
                </a:cubicBezTo>
                <a:cubicBezTo>
                  <a:pt x="2095510" y="2255039"/>
                  <a:pt x="1867551" y="2272580"/>
                  <a:pt x="1604875" y="2246769"/>
                </a:cubicBezTo>
                <a:cubicBezTo>
                  <a:pt x="1342199" y="2220958"/>
                  <a:pt x="1182888" y="2271741"/>
                  <a:pt x="1067621" y="2246769"/>
                </a:cubicBezTo>
                <a:cubicBezTo>
                  <a:pt x="952354" y="2221797"/>
                  <a:pt x="256255" y="2207305"/>
                  <a:pt x="0" y="2246769"/>
                </a:cubicBezTo>
                <a:cubicBezTo>
                  <a:pt x="-15508" y="2114337"/>
                  <a:pt x="-12874" y="1831607"/>
                  <a:pt x="0" y="1640141"/>
                </a:cubicBezTo>
                <a:cubicBezTo>
                  <a:pt x="12874" y="1448675"/>
                  <a:pt x="-7507" y="1266592"/>
                  <a:pt x="0" y="1055981"/>
                </a:cubicBezTo>
                <a:cubicBezTo>
                  <a:pt x="7507" y="845370"/>
                  <a:pt x="-2676" y="399390"/>
                  <a:pt x="0" y="0"/>
                </a:cubicBezTo>
                <a:close/>
              </a:path>
            </a:pathLst>
          </a:custGeom>
          <a:noFill/>
          <a:ln w="28575">
            <a:solidFill>
              <a:srgbClr val="3187B5"/>
            </a:solidFill>
            <a:extLst>
              <a:ext uri="{C807C97D-BFC1-408E-A445-0C87EB9F89A2}">
                <ask:lineSketchStyleProps xmlns:ask="http://schemas.microsoft.com/office/drawing/2018/sketchyshapes" sd="368148820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通常是</a:t>
            </a:r>
            <a:r>
              <a:rPr lang="en-US" altLang="zh-TW" sz="28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25</a:t>
            </a:r>
            <a:r>
              <a:rPr lang="zh-TW" altLang="en-US" sz="28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歲以上攏會使參加（無仝項目有無仝規定）</a:t>
            </a:r>
            <a:endParaRPr lang="en-US" altLang="zh-TW" sz="2800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無限制身體條件</a:t>
            </a:r>
            <a:endParaRPr lang="en-US" altLang="zh-TW" sz="2800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是以個人名義參加，所以無國家代表隊</a:t>
            </a:r>
            <a:endParaRPr lang="en-US" altLang="zh-TW" sz="2800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毋是國手身份嘛會使參加</a:t>
            </a:r>
            <a:endParaRPr lang="en-US" altLang="zh-TW" sz="2800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</p:txBody>
      </p:sp>
      <p:sp>
        <p:nvSpPr>
          <p:cNvPr id="15" name="矩形: 圓角化同側角落 14">
            <a:extLst>
              <a:ext uri="{FF2B5EF4-FFF2-40B4-BE49-F238E27FC236}">
                <a16:creationId xmlns:a16="http://schemas.microsoft.com/office/drawing/2014/main" id="{2941B6BC-A8C5-3037-A951-6F09D7BC0CED}"/>
              </a:ext>
            </a:extLst>
          </p:cNvPr>
          <p:cNvSpPr/>
          <p:nvPr/>
        </p:nvSpPr>
        <p:spPr>
          <a:xfrm>
            <a:off x="853440" y="1253665"/>
            <a:ext cx="5364480" cy="617810"/>
          </a:xfrm>
          <a:prstGeom prst="round2SameRect">
            <a:avLst>
              <a:gd name="adj1" fmla="val 50000"/>
              <a:gd name="adj2" fmla="val 0"/>
            </a:avLst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圖片 4" descr="一張含有 圖畫, 寫生, 美工圖案, 圖解 的圖片&#10;&#10;AI 產生的內容可能不正確。">
            <a:extLst>
              <a:ext uri="{FF2B5EF4-FFF2-40B4-BE49-F238E27FC236}">
                <a16:creationId xmlns:a16="http://schemas.microsoft.com/office/drawing/2014/main" id="{8A0A984B-D20A-A2B9-1757-5D863A2E134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5966" y="3526812"/>
            <a:ext cx="1929225" cy="2502425"/>
          </a:xfrm>
          <a:prstGeom prst="rect">
            <a:avLst/>
          </a:prstGeom>
        </p:spPr>
      </p:pic>
      <p:sp>
        <p:nvSpPr>
          <p:cNvPr id="12" name="語音泡泡: 矩形 11">
            <a:extLst>
              <a:ext uri="{FF2B5EF4-FFF2-40B4-BE49-F238E27FC236}">
                <a16:creationId xmlns:a16="http://schemas.microsoft.com/office/drawing/2014/main" id="{DEA8E41C-18A2-BD4E-D285-973072C85AE8}"/>
              </a:ext>
            </a:extLst>
          </p:cNvPr>
          <p:cNvSpPr/>
          <p:nvPr/>
        </p:nvSpPr>
        <p:spPr>
          <a:xfrm>
            <a:off x="198120" y="4267485"/>
            <a:ext cx="6819900" cy="1021080"/>
          </a:xfrm>
          <a:prstGeom prst="wedgeRectCallout">
            <a:avLst>
              <a:gd name="adj1" fmla="val 65088"/>
              <a:gd name="adj2" fmla="val -12127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今年超過</a:t>
            </a:r>
            <a:r>
              <a:rPr lang="en-US" altLang="zh-TW" sz="36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2.5</a:t>
            </a:r>
            <a:r>
              <a:rPr lang="zh-TW" altLang="en-US" sz="36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萬人報名比賽呢！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C0474F3-468B-EF94-0CB0-CDC22DC016F6}"/>
              </a:ext>
            </a:extLst>
          </p:cNvPr>
          <p:cNvSpPr/>
          <p:nvPr/>
        </p:nvSpPr>
        <p:spPr>
          <a:xfrm>
            <a:off x="339090" y="4370250"/>
            <a:ext cx="6537960" cy="8155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7796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18E41B-03EB-517C-538F-C313B709E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C686100A-6A1B-F460-F6AD-41F58598B3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776"/>
            <a:ext cx="3227832" cy="77468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5B1D9B2C-5920-FDAE-9EA4-1284AAA05D69}"/>
              </a:ext>
            </a:extLst>
          </p:cNvPr>
          <p:cNvSpPr txBox="1"/>
          <p:nvPr/>
        </p:nvSpPr>
        <p:spPr>
          <a:xfrm>
            <a:off x="2032039" y="1407423"/>
            <a:ext cx="5079921" cy="7200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none" rtlCol="0" anchor="ctr">
            <a:spAutoFit/>
          </a:bodyPr>
          <a:lstStyle>
            <a:defPPr>
              <a:defRPr lang="en-US"/>
            </a:defPPr>
            <a:lvl1pPr>
              <a:defRPr sz="400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defRPr>
            </a:lvl1pPr>
          </a:lstStyle>
          <a:p>
            <a:r>
              <a:rPr lang="zh-TW" altLang="en-US" dirty="0"/>
              <a:t>是按怎有遮的特色？</a:t>
            </a:r>
            <a:endParaRPr lang="en-US" altLang="zh-TW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22EDAEA-9EB9-B625-8F8C-05332177F7E8}"/>
              </a:ext>
            </a:extLst>
          </p:cNvPr>
          <p:cNvSpPr txBox="1"/>
          <p:nvPr/>
        </p:nvSpPr>
        <p:spPr>
          <a:xfrm>
            <a:off x="2606962" y="2200306"/>
            <a:ext cx="39453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因為世壯運的理念是</a:t>
            </a:r>
            <a:r>
              <a:rPr lang="en-US" altLang="zh-TW" sz="28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......</a:t>
            </a:r>
            <a:endParaRPr lang="zh-TW" altLang="en-US" sz="28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15" name="圖片 14" descr="一張含有 圖形, 美工圖案, 卡通, 設計 的圖片&#10;&#10;AI 產生的內容可能不正確。">
            <a:extLst>
              <a:ext uri="{FF2B5EF4-FFF2-40B4-BE49-F238E27FC236}">
                <a16:creationId xmlns:a16="http://schemas.microsoft.com/office/drawing/2014/main" id="{C140C499-268F-E071-0435-33E62B0B40D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655" y="3222604"/>
            <a:ext cx="2216494" cy="2216494"/>
          </a:xfrm>
          <a:prstGeom prst="rect">
            <a:avLst/>
          </a:prstGeom>
        </p:spPr>
      </p:pic>
      <p:sp>
        <p:nvSpPr>
          <p:cNvPr id="16" name="矩形: 圓角 15">
            <a:extLst>
              <a:ext uri="{FF2B5EF4-FFF2-40B4-BE49-F238E27FC236}">
                <a16:creationId xmlns:a16="http://schemas.microsoft.com/office/drawing/2014/main" id="{056D4836-A903-0550-1DE6-9ADD95B3858B}"/>
              </a:ext>
            </a:extLst>
          </p:cNvPr>
          <p:cNvSpPr/>
          <p:nvPr/>
        </p:nvSpPr>
        <p:spPr>
          <a:xfrm>
            <a:off x="2103119" y="1458344"/>
            <a:ext cx="4937760" cy="602252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2" name="圖形 21" descr="拿著招牌的男子">
            <a:extLst>
              <a:ext uri="{FF2B5EF4-FFF2-40B4-BE49-F238E27FC236}">
                <a16:creationId xmlns:a16="http://schemas.microsoft.com/office/drawing/2014/main" id="{379E332D-7051-0ED6-5ABB-7641FA4920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47037"/>
          <a:stretch/>
        </p:blipFill>
        <p:spPr>
          <a:xfrm>
            <a:off x="3871193" y="2569976"/>
            <a:ext cx="2488955" cy="2753086"/>
          </a:xfrm>
          <a:prstGeom prst="rect">
            <a:avLst/>
          </a:prstGeom>
        </p:spPr>
      </p:pic>
      <p:pic>
        <p:nvPicPr>
          <p:cNvPr id="24" name="圖形 23" descr="手拿標誌的女子">
            <a:extLst>
              <a:ext uri="{FF2B5EF4-FFF2-40B4-BE49-F238E27FC236}">
                <a16:creationId xmlns:a16="http://schemas.microsoft.com/office/drawing/2014/main" id="{B6704E6A-B864-C8A1-CA6E-7E19D36859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258" b="47528"/>
          <a:stretch/>
        </p:blipFill>
        <p:spPr>
          <a:xfrm>
            <a:off x="838200" y="2624365"/>
            <a:ext cx="2860919" cy="2717860"/>
          </a:xfrm>
          <a:prstGeom prst="rect">
            <a:avLst/>
          </a:prstGeom>
        </p:spPr>
      </p:pic>
      <p:sp>
        <p:nvSpPr>
          <p:cNvPr id="25" name="文字方塊 24">
            <a:extLst>
              <a:ext uri="{FF2B5EF4-FFF2-40B4-BE49-F238E27FC236}">
                <a16:creationId xmlns:a16="http://schemas.microsoft.com/office/drawing/2014/main" id="{1249843B-FDCE-550B-6CC2-1978E7152FBD}"/>
              </a:ext>
            </a:extLst>
          </p:cNvPr>
          <p:cNvSpPr txBox="1"/>
          <p:nvPr/>
        </p:nvSpPr>
        <p:spPr>
          <a:xfrm>
            <a:off x="1104902" y="4139772"/>
            <a:ext cx="2574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文鼎特標準宋體" panose="020B0602010101010101" pitchFamily="34" charset="-120"/>
                <a:ea typeface="文鼎特標準宋體" panose="020B0602010101010101" pitchFamily="34" charset="-120"/>
              </a:rPr>
              <a:t>全民運動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10F2B49E-A319-0A41-0FB7-A13029896053}"/>
              </a:ext>
            </a:extLst>
          </p:cNvPr>
          <p:cNvSpPr txBox="1"/>
          <p:nvPr/>
        </p:nvSpPr>
        <p:spPr>
          <a:xfrm>
            <a:off x="3958056" y="4139772"/>
            <a:ext cx="2574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文鼎特標準宋體" panose="020B0602010101010101" pitchFamily="34" charset="-120"/>
                <a:ea typeface="文鼎特標準宋體" panose="020B0602010101010101" pitchFamily="34" charset="-120"/>
              </a:rPr>
              <a:t>終身運動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B5DCD005-B538-0BA1-F477-5F0A3598DCAF}"/>
              </a:ext>
            </a:extLst>
          </p:cNvPr>
          <p:cNvSpPr txBox="1"/>
          <p:nvPr/>
        </p:nvSpPr>
        <p:spPr>
          <a:xfrm>
            <a:off x="6894836" y="2503149"/>
            <a:ext cx="1410964" cy="830997"/>
          </a:xfrm>
          <a:prstGeom prst="rect">
            <a:avLst/>
          </a:prstGeom>
          <a:solidFill>
            <a:srgbClr val="3187B5"/>
          </a:solidFill>
          <a:ln w="19050">
            <a:solidFill>
              <a:srgbClr val="3187B5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跳舞   </a:t>
            </a:r>
            <a:r>
              <a:rPr lang="en-US" altLang="zh-TW" sz="2400" b="1" baseline="30000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X</a:t>
            </a:r>
          </a:p>
          <a:p>
            <a:r>
              <a:rPr lang="en-US" altLang="zh-TW" sz="2400" b="1" dirty="0" err="1">
                <a:solidFill>
                  <a:schemeClr val="bg1"/>
                </a:solidFill>
                <a:latin typeface="Taiwanese Serif" panose="02000503000000020003" pitchFamily="2" charset="0"/>
              </a:rPr>
              <a:t>thiàu-bú</a:t>
            </a:r>
            <a:endParaRPr lang="zh-TW" altLang="en-US" b="1" dirty="0">
              <a:solidFill>
                <a:schemeClr val="bg1"/>
              </a:solidFill>
              <a:latin typeface="Taiwanese Serif" panose="02000503000000020003" pitchFamily="2" charset="0"/>
            </a:endParaRPr>
          </a:p>
        </p:txBody>
      </p:sp>
      <p:pic>
        <p:nvPicPr>
          <p:cNvPr id="6" name="圖形 5">
            <a:extLst>
              <a:ext uri="{FF2B5EF4-FFF2-40B4-BE49-F238E27FC236}">
                <a16:creationId xmlns:a16="http://schemas.microsoft.com/office/drawing/2014/main" id="{612269EC-2FE0-1A33-BA03-B429BAE0E24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5148" y="4330851"/>
            <a:ext cx="701836" cy="707887"/>
          </a:xfrm>
          <a:prstGeom prst="rect">
            <a:avLst/>
          </a:prstGeom>
        </p:spPr>
      </p:pic>
      <p:pic>
        <p:nvPicPr>
          <p:cNvPr id="4" name="圖形 3">
            <a:extLst>
              <a:ext uri="{FF2B5EF4-FFF2-40B4-BE49-F238E27FC236}">
                <a16:creationId xmlns:a16="http://schemas.microsoft.com/office/drawing/2014/main" id="{351616CB-354A-14BE-BEA7-A5BD927E945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5064" y="4330851"/>
            <a:ext cx="701836" cy="7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09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5E8C39-97C7-C5F1-4BCE-05090965D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服裝, 油畫, 圖畫, 兒童藝術 的圖片&#10;&#10;AI 產生的內容可能不正確。">
            <a:extLst>
              <a:ext uri="{FF2B5EF4-FFF2-40B4-BE49-F238E27FC236}">
                <a16:creationId xmlns:a16="http://schemas.microsoft.com/office/drawing/2014/main" id="{9FCADD10-BCA8-33AF-BB18-A3176C1A90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155394"/>
            <a:ext cx="8839200" cy="4096543"/>
          </a:xfrm>
          <a:prstGeom prst="rect">
            <a:avLst/>
          </a:prstGeom>
        </p:spPr>
      </p:pic>
      <p:pic>
        <p:nvPicPr>
          <p:cNvPr id="3" name="圖片 2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6A273E72-739F-4B04-8B48-79E97FB09D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715"/>
            <a:ext cx="3227832" cy="77468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3C785245-E8C5-6597-698A-9B5535560A04}"/>
              </a:ext>
            </a:extLst>
          </p:cNvPr>
          <p:cNvSpPr txBox="1"/>
          <p:nvPr/>
        </p:nvSpPr>
        <p:spPr>
          <a:xfrm>
            <a:off x="0" y="3236167"/>
            <a:ext cx="70407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活動、活動，欲活，著愛動，</a:t>
            </a:r>
            <a:endParaRPr lang="en-US" altLang="zh-TW" sz="4000" dirty="0">
              <a:latin typeface="Adobe 黑体 Std R" panose="020B0400000000000000" pitchFamily="34" charset="-128"/>
              <a:ea typeface="Adobe 黑体 Std R" panose="020B0400000000000000" pitchFamily="34" charset="-128"/>
            </a:endParaRPr>
          </a:p>
          <a:p>
            <a:r>
              <a:rPr lang="zh-TW" altLang="en-US" sz="40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運動無分你是幾歲人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B8C8C2F-54E6-D71D-BC1D-DD2F0F6DA42C}"/>
              </a:ext>
            </a:extLst>
          </p:cNvPr>
          <p:cNvSpPr txBox="1"/>
          <p:nvPr/>
        </p:nvSpPr>
        <p:spPr>
          <a:xfrm>
            <a:off x="69556" y="4348591"/>
            <a:ext cx="53871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Ua̍h-t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ā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ng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ua̍h-t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ā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ng,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beh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ua̍h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tio̍h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-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à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i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tang, 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ū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n-t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ō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ng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bô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hun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l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í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s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ī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ku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í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hu</a:t>
            </a:r>
            <a:r>
              <a:rPr lang="zh-TW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è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lâng</a:t>
            </a:r>
            <a:r>
              <a:rPr lang="en-US" altLang="zh-TW" sz="2800" b="1" kern="100" dirty="0">
                <a:latin typeface="Taiwanese Serif" panose="02000503000000020003" pitchFamily="2" charset="0"/>
                <a:ea typeface="台灣楷體" panose="02010604000101010101" pitchFamily="2" charset="-120"/>
                <a:cs typeface="Times New Roman" panose="02020603050405020304" pitchFamily="18" charset="0"/>
              </a:rPr>
              <a:t>.</a:t>
            </a:r>
            <a:endParaRPr lang="zh-TW" altLang="zh-TW" sz="2800" b="1" kern="100" dirty="0">
              <a:latin typeface="Taiwanese Serif" panose="02000503000000020003" pitchFamily="2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76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906569-420C-6AD5-511D-7DD2FD5EF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28AC3764-3AEF-375A-018A-D8212854B2E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715"/>
            <a:ext cx="3227832" cy="77468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E02263F3-01AB-AE03-FE59-A999B6C906CE}"/>
              </a:ext>
            </a:extLst>
          </p:cNvPr>
          <p:cNvSpPr txBox="1"/>
          <p:nvPr/>
        </p:nvSpPr>
        <p:spPr>
          <a:xfrm>
            <a:off x="716280" y="1657171"/>
            <a:ext cx="5269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4000" spc="6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5</a:t>
            </a:r>
            <a:r>
              <a:rPr lang="zh-TW" altLang="en-US" sz="4000" spc="6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月比賽佇雙北舉辦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FFBDA5DD-AF89-C229-419D-4BC5B9473BF7}"/>
              </a:ext>
            </a:extLst>
          </p:cNvPr>
          <p:cNvSpPr txBox="1"/>
          <p:nvPr/>
        </p:nvSpPr>
        <p:spPr>
          <a:xfrm>
            <a:off x="785836" y="2246139"/>
            <a:ext cx="566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Gōo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--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gue̍h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pí-sài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tī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siang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Pak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kí-pān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E3074087-244A-0428-7C52-8AD7B9A65520}"/>
              </a:ext>
            </a:extLst>
          </p:cNvPr>
          <p:cNvSpPr txBox="1"/>
          <p:nvPr/>
        </p:nvSpPr>
        <p:spPr>
          <a:xfrm>
            <a:off x="716280" y="3136479"/>
            <a:ext cx="51475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000" spc="3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招你來運動看比賽！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845C3D2B-0E4F-8913-F52B-FC125A5818FB}"/>
              </a:ext>
            </a:extLst>
          </p:cNvPr>
          <p:cNvSpPr txBox="1"/>
          <p:nvPr/>
        </p:nvSpPr>
        <p:spPr>
          <a:xfrm>
            <a:off x="785836" y="3725447"/>
            <a:ext cx="566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tsio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lí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lâi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ūn-tōng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khuànn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pí-sài</a:t>
            </a:r>
            <a:r>
              <a:rPr lang="en-US" altLang="zh-TW" sz="2800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20" name="圖片 19" descr="一張含有 地圖, 寫生, 圖畫, 藝術 的圖片&#10;&#10;AI 產生的內容可能不正確。">
            <a:extLst>
              <a:ext uri="{FF2B5EF4-FFF2-40B4-BE49-F238E27FC236}">
                <a16:creationId xmlns:a16="http://schemas.microsoft.com/office/drawing/2014/main" id="{402B28C5-5304-5E0D-70A5-FE99602BE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800" y="957045"/>
            <a:ext cx="2077396" cy="3755042"/>
          </a:xfrm>
          <a:prstGeom prst="rect">
            <a:avLst/>
          </a:prstGeom>
        </p:spPr>
      </p:pic>
      <p:cxnSp>
        <p:nvCxnSpPr>
          <p:cNvPr id="26" name="接點: 肘形 25">
            <a:extLst>
              <a:ext uri="{FF2B5EF4-FFF2-40B4-BE49-F238E27FC236}">
                <a16:creationId xmlns:a16="http://schemas.microsoft.com/office/drawing/2014/main" id="{74465DB5-93D1-2AF0-D3EF-6BB3FCD3FD40}"/>
              </a:ext>
            </a:extLst>
          </p:cNvPr>
          <p:cNvCxnSpPr>
            <a:cxnSpLocks/>
            <a:stCxn id="37" idx="0"/>
          </p:cNvCxnSpPr>
          <p:nvPr/>
        </p:nvCxnSpPr>
        <p:spPr>
          <a:xfrm rot="5400000" flipH="1" flipV="1">
            <a:off x="5388619" y="-231890"/>
            <a:ext cx="533873" cy="3144442"/>
          </a:xfrm>
          <a:prstGeom prst="bentConnector2">
            <a:avLst/>
          </a:prstGeom>
          <a:ln>
            <a:prstDash val="sysDash"/>
            <a:headEnd type="none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圖片 36">
            <a:extLst>
              <a:ext uri="{FF2B5EF4-FFF2-40B4-BE49-F238E27FC236}">
                <a16:creationId xmlns:a16="http://schemas.microsoft.com/office/drawing/2014/main" id="{E2F6829A-7D86-AAF6-BB20-CEE7097D580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505" b="25521"/>
          <a:stretch/>
        </p:blipFill>
        <p:spPr>
          <a:xfrm>
            <a:off x="3193241" y="1607267"/>
            <a:ext cx="1780186" cy="707886"/>
          </a:xfrm>
          <a:prstGeom prst="rect">
            <a:avLst/>
          </a:prstGeom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35460552-19BC-F9E3-440E-0DA8D61000D7}"/>
              </a:ext>
            </a:extLst>
          </p:cNvPr>
          <p:cNvSpPr txBox="1"/>
          <p:nvPr/>
        </p:nvSpPr>
        <p:spPr>
          <a:xfrm>
            <a:off x="5550590" y="4455976"/>
            <a:ext cx="1410964" cy="830997"/>
          </a:xfrm>
          <a:prstGeom prst="rect">
            <a:avLst/>
          </a:prstGeom>
          <a:solidFill>
            <a:srgbClr val="3187B5"/>
          </a:solidFill>
          <a:ln w="19050">
            <a:solidFill>
              <a:srgbClr val="3187B5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行路   </a:t>
            </a:r>
            <a:r>
              <a:rPr lang="en-US" altLang="zh-TW" sz="2400" b="1" baseline="30000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X</a:t>
            </a:r>
          </a:p>
          <a:p>
            <a:r>
              <a:rPr lang="en-US" altLang="zh-TW" sz="2400" b="1" dirty="0" err="1">
                <a:solidFill>
                  <a:schemeClr val="bg1"/>
                </a:solidFill>
                <a:latin typeface="Taiwanese Serif" panose="02000503000000020003" pitchFamily="2" charset="0"/>
              </a:rPr>
              <a:t>kiânn-löo</a:t>
            </a:r>
            <a:endParaRPr lang="zh-TW" altLang="en-US" b="1" dirty="0">
              <a:solidFill>
                <a:schemeClr val="bg1"/>
              </a:solidFill>
              <a:latin typeface="Taiwanese Serif" panose="02000503000000020003" pitchFamily="2" charset="0"/>
            </a:endParaRPr>
          </a:p>
        </p:txBody>
      </p:sp>
      <p:pic>
        <p:nvPicPr>
          <p:cNvPr id="12" name="圖片 11" descr="一張含有 卡通, 美工圖案, 圖解, 藝術 的圖片&#10;&#10;AI 產生的內容可能不正確。">
            <a:extLst>
              <a:ext uri="{FF2B5EF4-FFF2-40B4-BE49-F238E27FC236}">
                <a16:creationId xmlns:a16="http://schemas.microsoft.com/office/drawing/2014/main" id="{8C542DE6-1088-4E78-0181-3EB5FEF2B5B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388" y="3350304"/>
            <a:ext cx="1799593" cy="1799593"/>
          </a:xfrm>
          <a:prstGeom prst="rect">
            <a:avLst/>
          </a:prstGeom>
        </p:spPr>
      </p:pic>
      <p:sp>
        <p:nvSpPr>
          <p:cNvPr id="11" name="語音泡泡: 橢圓形 10">
            <a:extLst>
              <a:ext uri="{FF2B5EF4-FFF2-40B4-BE49-F238E27FC236}">
                <a16:creationId xmlns:a16="http://schemas.microsoft.com/office/drawing/2014/main" id="{97A72857-4108-AE84-B73E-4EDFB2C5DC9C}"/>
              </a:ext>
            </a:extLst>
          </p:cNvPr>
          <p:cNvSpPr/>
          <p:nvPr/>
        </p:nvSpPr>
        <p:spPr>
          <a:xfrm>
            <a:off x="7185605" y="2432829"/>
            <a:ext cx="1798179" cy="1062916"/>
          </a:xfrm>
          <a:prstGeom prst="wedgeEllipseCallout">
            <a:avLst/>
          </a:prstGeom>
          <a:solidFill>
            <a:schemeClr val="bg1"/>
          </a:solidFill>
          <a:ln w="28575">
            <a:solidFill>
              <a:srgbClr val="3187B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000" b="1" dirty="0">
                <a:solidFill>
                  <a:srgbClr val="3187B5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緊緊緊！來去看比賽</a:t>
            </a:r>
            <a:r>
              <a:rPr lang="en-US" altLang="zh-TW" sz="2000" b="1" dirty="0">
                <a:solidFill>
                  <a:srgbClr val="3187B5"/>
                </a:solidFill>
                <a:latin typeface="+mj-ea"/>
                <a:ea typeface="+mj-ea"/>
              </a:rPr>
              <a:t>……</a:t>
            </a:r>
            <a:r>
              <a:rPr lang="en-US" altLang="zh-TW" dirty="0">
                <a:latin typeface="台灣楷體" panose="02010604000101010101" pitchFamily="2" charset="-120"/>
                <a:ea typeface="台灣楷體" panose="02010604000101010101" pitchFamily="2" charset="-120"/>
              </a:rPr>
              <a:t>3</a:t>
            </a:r>
            <a:endParaRPr lang="zh-TW" altLang="en-US" dirty="0"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pic>
        <p:nvPicPr>
          <p:cNvPr id="8" name="圖形 7" descr="小的圓形眼鏡">
            <a:extLst>
              <a:ext uri="{FF2B5EF4-FFF2-40B4-BE49-F238E27FC236}">
                <a16:creationId xmlns:a16="http://schemas.microsoft.com/office/drawing/2014/main" id="{9CF28660-8F4A-1FF4-7966-BA19BCE9B5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13668" y="3016454"/>
            <a:ext cx="956025" cy="3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2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22708E-B325-D751-32A3-29F864425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0B7C663F-0EAA-D404-72BC-493A4ACC0F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715"/>
            <a:ext cx="3227832" cy="77468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036FA952-DF8F-CB22-22D2-4ED870EA56EC}"/>
              </a:ext>
            </a:extLst>
          </p:cNvPr>
          <p:cNvSpPr txBox="1"/>
          <p:nvPr/>
        </p:nvSpPr>
        <p:spPr>
          <a:xfrm>
            <a:off x="2391340" y="1973930"/>
            <a:ext cx="4801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運動項目是百百項，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49084CB9-9DC5-F941-3DC8-7CF38B3626BA}"/>
              </a:ext>
            </a:extLst>
          </p:cNvPr>
          <p:cNvSpPr txBox="1"/>
          <p:nvPr/>
        </p:nvSpPr>
        <p:spPr>
          <a:xfrm>
            <a:off x="2460896" y="2562898"/>
            <a:ext cx="566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Ūn-tōng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hang-bo</a:t>
            </a:r>
            <a:r>
              <a:rPr lang="en-US" altLang="zh-TW" sz="2800" b="1" kern="100" dirty="0" err="1">
                <a:latin typeface="Taigi Unicode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̍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k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sī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pah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-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pah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-hang,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72CA8EB-9BB0-041B-DDF0-11B373455F66}"/>
              </a:ext>
            </a:extLst>
          </p:cNvPr>
          <p:cNvSpPr txBox="1"/>
          <p:nvPr/>
        </p:nvSpPr>
        <p:spPr>
          <a:xfrm>
            <a:off x="2391340" y="3453238"/>
            <a:ext cx="5942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Adobe 黑体 Std R" panose="020B0400000000000000" pitchFamily="34" charset="-128"/>
                <a:ea typeface="Adobe 黑体 Std R" panose="020B0400000000000000" pitchFamily="34" charset="-128"/>
              </a:rPr>
              <a:t>予你臆看覓這是佗一項 ？</a:t>
            </a: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AFA91BB1-E77A-DC10-3CA2-8EA1B5D7F378}"/>
              </a:ext>
            </a:extLst>
          </p:cNvPr>
          <p:cNvSpPr txBox="1"/>
          <p:nvPr/>
        </p:nvSpPr>
        <p:spPr>
          <a:xfrm>
            <a:off x="2460896" y="4042206"/>
            <a:ext cx="5660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hōo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lí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ioh</a:t>
            </a:r>
            <a:r>
              <a:rPr lang="zh-TW" altLang="en-US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khuànn-māi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tse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sī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toh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dirty="0" err="1">
                <a:latin typeface="Taiwanese Serif" panose="02000503000000020003" pitchFamily="2" charset="0"/>
              </a:rPr>
              <a:t>ts</a:t>
            </a:r>
            <a:r>
              <a:rPr lang="en-US" altLang="zh-TW" sz="2800" b="1" dirty="0">
                <a:latin typeface="Taiwanese Serif" panose="02000503000000020003" pitchFamily="2" charset="0"/>
              </a:rPr>
              <a:t>…t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 </a:t>
            </a:r>
            <a:r>
              <a:rPr lang="en-US" altLang="zh-TW" sz="2800" b="1" kern="100" dirty="0" err="1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hāng</a:t>
            </a:r>
            <a:r>
              <a:rPr lang="en-US" altLang="zh-TW" sz="2800" b="1" kern="100" dirty="0">
                <a:latin typeface="Taiwanese Serif" panose="02000503000000020003" pitchFamily="2" charset="0"/>
                <a:ea typeface="新細明體" panose="02020500000000000000" pitchFamily="18" charset="-12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0" name="圖片 19" descr="一張含有 美工圖案, 卡通, 圖形, 圖解 的圖片&#10;&#10;AI 產生的內容可能不正確。">
            <a:extLst>
              <a:ext uri="{FF2B5EF4-FFF2-40B4-BE49-F238E27FC236}">
                <a16:creationId xmlns:a16="http://schemas.microsoft.com/office/drawing/2014/main" id="{83FF95AF-08C3-8166-164A-0D2ACABB876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59509" y="1504291"/>
            <a:ext cx="3467449" cy="3467449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F1ED6E12-EF32-400F-6778-597FEC10E620}"/>
              </a:ext>
            </a:extLst>
          </p:cNvPr>
          <p:cNvSpPr txBox="1"/>
          <p:nvPr/>
        </p:nvSpPr>
        <p:spPr>
          <a:xfrm>
            <a:off x="199341" y="4495708"/>
            <a:ext cx="3028491" cy="830997"/>
          </a:xfrm>
          <a:prstGeom prst="rect">
            <a:avLst/>
          </a:prstGeom>
          <a:solidFill>
            <a:srgbClr val="3187B5"/>
          </a:solidFill>
          <a:ln w="19050">
            <a:solidFill>
              <a:srgbClr val="3187B5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z="2400" b="1" kern="100" dirty="0" err="1">
                <a:solidFill>
                  <a:schemeClr val="bg1"/>
                </a:solidFill>
                <a:latin typeface="Taiwanese Serif" panose="02000503000000020003" pitchFamily="2" charset="0"/>
                <a:cs typeface="Times New Roman" panose="02020603050405020304" pitchFamily="18" charset="0"/>
              </a:rPr>
              <a:t>bo</a:t>
            </a:r>
            <a:r>
              <a:rPr lang="en-US" altLang="zh-TW" sz="2400" b="1" kern="100" dirty="0" err="1">
                <a:solidFill>
                  <a:schemeClr val="bg1"/>
                </a:solidFill>
                <a:latin typeface="Taigi Unicode" panose="02000503000000020003" pitchFamily="2" charset="0"/>
                <a:cs typeface="Times New Roman" panose="02020603050405020304" pitchFamily="18" charset="0"/>
              </a:rPr>
              <a:t>̍</a:t>
            </a:r>
            <a:r>
              <a:rPr lang="en-US" altLang="zh-TW" sz="2400" b="1" kern="100" dirty="0" err="1">
                <a:solidFill>
                  <a:schemeClr val="bg1"/>
                </a:solidFill>
                <a:latin typeface="Taiwanese Serif" panose="02000503000000020003" pitchFamily="2" charset="0"/>
                <a:cs typeface="Times New Roman" panose="02020603050405020304" pitchFamily="18" charset="0"/>
              </a:rPr>
              <a:t>k</a:t>
            </a:r>
            <a:r>
              <a:rPr lang="en-US" altLang="zh-TW" sz="2400" b="1" dirty="0" err="1">
                <a:solidFill>
                  <a:schemeClr val="bg1"/>
                </a:solidFill>
                <a:latin typeface="Taiwanese Serif" panose="02000503000000020003" pitchFamily="2" charset="0"/>
              </a:rPr>
              <a:t>-sìn-gù</a:t>
            </a:r>
            <a:r>
              <a:rPr lang="en-US" altLang="zh-TW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外來語</a:t>
            </a:r>
            <a:r>
              <a:rPr lang="en-US" altLang="zh-TW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)</a:t>
            </a:r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  </a:t>
            </a:r>
            <a:r>
              <a:rPr lang="en-US" altLang="zh-TW" sz="2400" b="1" baseline="30000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X</a:t>
            </a:r>
          </a:p>
          <a:p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拳擊</a:t>
            </a:r>
            <a:r>
              <a:rPr lang="en-US" altLang="zh-TW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(</a:t>
            </a:r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華語</a:t>
            </a:r>
            <a:r>
              <a:rPr lang="en-US" altLang="zh-TW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)</a:t>
            </a:r>
            <a:endParaRPr lang="zh-TW" altLang="en-US" b="1" dirty="0">
              <a:solidFill>
                <a:schemeClr val="bg1"/>
              </a:solidFill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273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6E7F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: 圓角 41">
            <a:extLst>
              <a:ext uri="{FF2B5EF4-FFF2-40B4-BE49-F238E27FC236}">
                <a16:creationId xmlns:a16="http://schemas.microsoft.com/office/drawing/2014/main" id="{F1424800-ECCD-4AFF-BCE2-314BD1B5E0C4}"/>
              </a:ext>
            </a:extLst>
          </p:cNvPr>
          <p:cNvSpPr/>
          <p:nvPr/>
        </p:nvSpPr>
        <p:spPr>
          <a:xfrm>
            <a:off x="2229232" y="3037178"/>
            <a:ext cx="5776618" cy="2588674"/>
          </a:xfrm>
          <a:prstGeom prst="roundRect">
            <a:avLst/>
          </a:prstGeom>
          <a:solidFill>
            <a:srgbClr val="3891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: 圓角 14">
            <a:extLst>
              <a:ext uri="{FF2B5EF4-FFF2-40B4-BE49-F238E27FC236}">
                <a16:creationId xmlns:a16="http://schemas.microsoft.com/office/drawing/2014/main" id="{74B477D5-FB7C-6745-0F28-778EF5495E29}"/>
              </a:ext>
            </a:extLst>
          </p:cNvPr>
          <p:cNvSpPr/>
          <p:nvPr/>
        </p:nvSpPr>
        <p:spPr>
          <a:xfrm>
            <a:off x="2324101" y="3141315"/>
            <a:ext cx="5538176" cy="23674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7" name="文字方塊 46">
            <a:extLst>
              <a:ext uri="{FF2B5EF4-FFF2-40B4-BE49-F238E27FC236}">
                <a16:creationId xmlns:a16="http://schemas.microsoft.com/office/drawing/2014/main" id="{735C0A97-06FD-A3E9-4105-B6DCF7499F83}"/>
              </a:ext>
            </a:extLst>
          </p:cNvPr>
          <p:cNvSpPr txBox="1"/>
          <p:nvPr/>
        </p:nvSpPr>
        <p:spPr>
          <a:xfrm>
            <a:off x="2623088" y="3509432"/>
            <a:ext cx="24254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dirty="0">
                <a:latin typeface="台灣楷體" panose="02010604000101010101" pitchFamily="2" charset="-120"/>
                <a:ea typeface="台灣楷體" panose="02010604000101010101" pitchFamily="2" charset="-120"/>
              </a:rPr>
              <a:t>籃球</a:t>
            </a:r>
            <a:r>
              <a:rPr lang="zh-TW" altLang="en-US" sz="5400" dirty="0"/>
              <a:t> </a:t>
            </a:r>
            <a:r>
              <a:rPr lang="en-US" altLang="zh-TW" sz="4800" dirty="0" err="1">
                <a:latin typeface="Taiwanese Serif" panose="02000503000000020003" pitchFamily="2" charset="0"/>
              </a:rPr>
              <a:t>nâ-kiû</a:t>
            </a:r>
            <a:endParaRPr lang="zh-TW" altLang="en-US" sz="5400" dirty="0">
              <a:latin typeface="Taiwanese Serif" panose="02000503000000020003" pitchFamily="2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445C333F-BCBB-E1F7-3C38-C6E4120055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81415" y="3355442"/>
            <a:ext cx="3275731" cy="1944563"/>
          </a:xfrm>
          <a:prstGeom prst="rect">
            <a:avLst/>
          </a:prstGeom>
        </p:spPr>
      </p:pic>
      <p:grpSp>
        <p:nvGrpSpPr>
          <p:cNvPr id="17" name="群組 16">
            <a:extLst>
              <a:ext uri="{FF2B5EF4-FFF2-40B4-BE49-F238E27FC236}">
                <a16:creationId xmlns:a16="http://schemas.microsoft.com/office/drawing/2014/main" id="{0F090648-974A-AD74-82FE-B73E8779EE11}"/>
              </a:ext>
            </a:extLst>
          </p:cNvPr>
          <p:cNvGrpSpPr/>
          <p:nvPr/>
        </p:nvGrpSpPr>
        <p:grpSpPr>
          <a:xfrm>
            <a:off x="1886276" y="3512815"/>
            <a:ext cx="729316" cy="1611938"/>
            <a:chOff x="1375736" y="3512815"/>
            <a:chExt cx="685911" cy="1516004"/>
          </a:xfrm>
        </p:grpSpPr>
        <p:sp>
          <p:nvSpPr>
            <p:cNvPr id="41" name="矩形: 圓角 40">
              <a:extLst>
                <a:ext uri="{FF2B5EF4-FFF2-40B4-BE49-F238E27FC236}">
                  <a16:creationId xmlns:a16="http://schemas.microsoft.com/office/drawing/2014/main" id="{2A17E839-86B0-FBAA-D7A1-F8C92C7304E6}"/>
                </a:ext>
              </a:extLst>
            </p:cNvPr>
            <p:cNvSpPr/>
            <p:nvPr/>
          </p:nvSpPr>
          <p:spPr>
            <a:xfrm>
              <a:off x="1375736" y="3512815"/>
              <a:ext cx="685911" cy="1516004"/>
            </a:xfrm>
            <a:prstGeom prst="roundRect">
              <a:avLst/>
            </a:prstGeom>
            <a:solidFill>
              <a:srgbClr val="3187B5"/>
            </a:solidFill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答</a:t>
              </a:r>
              <a:br>
                <a:rPr lang="en-US" altLang="zh-TW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</a:br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案</a:t>
              </a:r>
            </a:p>
          </p:txBody>
        </p:sp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12294A35-8EA0-CC92-48D2-FFB1A593EDD6}"/>
                </a:ext>
              </a:extLst>
            </p:cNvPr>
            <p:cNvSpPr/>
            <p:nvPr/>
          </p:nvSpPr>
          <p:spPr>
            <a:xfrm>
              <a:off x="1501521" y="3597126"/>
              <a:ext cx="434340" cy="434340"/>
            </a:xfrm>
            <a:prstGeom prst="roundRect">
              <a:avLst/>
            </a:prstGeom>
            <a:solidFill>
              <a:srgbClr val="3891C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</a:t>
              </a:r>
              <a:endParaRPr lang="zh-TW" altLang="en-US" sz="2400" dirty="0">
                <a:latin typeface="Adobe Gothic Std B" panose="020B0800000000000000" pitchFamily="34" charset="-128"/>
              </a:endParaRPr>
            </a:p>
          </p:txBody>
        </p:sp>
      </p:grpSp>
      <p:pic>
        <p:nvPicPr>
          <p:cNvPr id="20" name="圖片 19" descr="一張含有 服裝, 動畫, 動畫卡通, 卡通 的圖片&#10;&#10;AI 產生的內容可能不正確。">
            <a:extLst>
              <a:ext uri="{FF2B5EF4-FFF2-40B4-BE49-F238E27FC236}">
                <a16:creationId xmlns:a16="http://schemas.microsoft.com/office/drawing/2014/main" id="{AEDFD025-54D8-EAAA-7441-0E741A3B23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947" y="3684064"/>
            <a:ext cx="1207173" cy="2030936"/>
          </a:xfrm>
          <a:prstGeom prst="rect">
            <a:avLst/>
          </a:prstGeom>
        </p:spPr>
      </p:pic>
      <p:sp>
        <p:nvSpPr>
          <p:cNvPr id="25" name="手繪多邊形: 圖案 24">
            <a:extLst>
              <a:ext uri="{FF2B5EF4-FFF2-40B4-BE49-F238E27FC236}">
                <a16:creationId xmlns:a16="http://schemas.microsoft.com/office/drawing/2014/main" id="{7C089450-A5D5-4AC2-F724-F32779EDF468}"/>
              </a:ext>
            </a:extLst>
          </p:cNvPr>
          <p:cNvSpPr/>
          <p:nvPr/>
        </p:nvSpPr>
        <p:spPr>
          <a:xfrm>
            <a:off x="3589478" y="782496"/>
            <a:ext cx="1980000" cy="1980000"/>
          </a:xfrm>
          <a:custGeom>
            <a:avLst/>
            <a:gdLst>
              <a:gd name="connsiteX0" fmla="*/ 990000 w 1980000"/>
              <a:gd name="connsiteY0" fmla="*/ 0 h 1980000"/>
              <a:gd name="connsiteX1" fmla="*/ 1980000 w 1980000"/>
              <a:gd name="connsiteY1" fmla="*/ 990000 h 1980000"/>
              <a:gd name="connsiteX2" fmla="*/ 990000 w 1980000"/>
              <a:gd name="connsiteY2" fmla="*/ 1980000 h 1980000"/>
              <a:gd name="connsiteX3" fmla="*/ 0 w 1980000"/>
              <a:gd name="connsiteY3" fmla="*/ 990000 h 1980000"/>
              <a:gd name="connsiteX4" fmla="*/ 990000 w 1980000"/>
              <a:gd name="connsiteY4" fmla="*/ 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0000" h="1980000">
                <a:moveTo>
                  <a:pt x="990000" y="0"/>
                </a:moveTo>
                <a:cubicBezTo>
                  <a:pt x="1536762" y="0"/>
                  <a:pt x="1980000" y="443238"/>
                  <a:pt x="1980000" y="990000"/>
                </a:cubicBezTo>
                <a:cubicBezTo>
                  <a:pt x="1980000" y="1536762"/>
                  <a:pt x="1536762" y="1980000"/>
                  <a:pt x="990000" y="1980000"/>
                </a:cubicBezTo>
                <a:cubicBezTo>
                  <a:pt x="443238" y="1980000"/>
                  <a:pt x="0" y="1536762"/>
                  <a:pt x="0" y="990000"/>
                </a:cubicBezTo>
                <a:cubicBezTo>
                  <a:pt x="0" y="443238"/>
                  <a:pt x="443238" y="0"/>
                  <a:pt x="99000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6" name="橢圓 25">
            <a:extLst>
              <a:ext uri="{FF2B5EF4-FFF2-40B4-BE49-F238E27FC236}">
                <a16:creationId xmlns:a16="http://schemas.microsoft.com/office/drawing/2014/main" id="{DEDA45E5-D4C9-91F8-3D29-02D4C44F7217}"/>
              </a:ext>
            </a:extLst>
          </p:cNvPr>
          <p:cNvSpPr/>
          <p:nvPr/>
        </p:nvSpPr>
        <p:spPr>
          <a:xfrm>
            <a:off x="554945" y="782496"/>
            <a:ext cx="1980000" cy="19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A235E466-8A2D-88C2-D71F-9E868C903EC5}"/>
              </a:ext>
            </a:extLst>
          </p:cNvPr>
          <p:cNvSpPr txBox="1"/>
          <p:nvPr/>
        </p:nvSpPr>
        <p:spPr>
          <a:xfrm>
            <a:off x="870117" y="1013055"/>
            <a:ext cx="134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柑仔色</a:t>
            </a:r>
          </a:p>
        </p:txBody>
      </p:sp>
      <p:sp>
        <p:nvSpPr>
          <p:cNvPr id="28" name="橢圓 27">
            <a:extLst>
              <a:ext uri="{FF2B5EF4-FFF2-40B4-BE49-F238E27FC236}">
                <a16:creationId xmlns:a16="http://schemas.microsoft.com/office/drawing/2014/main" id="{BA05AF4C-3B92-0069-DFD2-AA26E2F2CEAF}"/>
              </a:ext>
            </a:extLst>
          </p:cNvPr>
          <p:cNvSpPr/>
          <p:nvPr/>
        </p:nvSpPr>
        <p:spPr>
          <a:xfrm>
            <a:off x="6579790" y="782496"/>
            <a:ext cx="1980000" cy="19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矩形: 圓角 28">
            <a:extLst>
              <a:ext uri="{FF2B5EF4-FFF2-40B4-BE49-F238E27FC236}">
                <a16:creationId xmlns:a16="http://schemas.microsoft.com/office/drawing/2014/main" id="{EBB51B1D-5E07-2E1E-DEE0-F93C4F49AB45}"/>
              </a:ext>
            </a:extLst>
          </p:cNvPr>
          <p:cNvSpPr/>
          <p:nvPr/>
        </p:nvSpPr>
        <p:spPr>
          <a:xfrm>
            <a:off x="1071635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提示一</a:t>
            </a:r>
          </a:p>
        </p:txBody>
      </p:sp>
      <p:sp>
        <p:nvSpPr>
          <p:cNvPr id="30" name="矩形: 圓角 29">
            <a:extLst>
              <a:ext uri="{FF2B5EF4-FFF2-40B4-BE49-F238E27FC236}">
                <a16:creationId xmlns:a16="http://schemas.microsoft.com/office/drawing/2014/main" id="{B0126334-3EDB-E242-F2C2-34BFDC32C6DD}"/>
              </a:ext>
            </a:extLst>
          </p:cNvPr>
          <p:cNvSpPr/>
          <p:nvPr/>
        </p:nvSpPr>
        <p:spPr>
          <a:xfrm>
            <a:off x="4129120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提示二</a:t>
            </a:r>
          </a:p>
        </p:txBody>
      </p:sp>
      <p:sp>
        <p:nvSpPr>
          <p:cNvPr id="31" name="矩形: 圓角 30">
            <a:extLst>
              <a:ext uri="{FF2B5EF4-FFF2-40B4-BE49-F238E27FC236}">
                <a16:creationId xmlns:a16="http://schemas.microsoft.com/office/drawing/2014/main" id="{860E0A60-5EF7-A624-FA57-956D5839E747}"/>
              </a:ext>
            </a:extLst>
          </p:cNvPr>
          <p:cNvSpPr/>
          <p:nvPr/>
        </p:nvSpPr>
        <p:spPr>
          <a:xfrm>
            <a:off x="7134058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提示三</a:t>
            </a: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0FAC5160-6136-E592-EFB5-36BE50198C62}"/>
              </a:ext>
            </a:extLst>
          </p:cNvPr>
          <p:cNvSpPr txBox="1"/>
          <p:nvPr/>
        </p:nvSpPr>
        <p:spPr>
          <a:xfrm>
            <a:off x="3673078" y="1013055"/>
            <a:ext cx="1812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有兩隊</a:t>
            </a: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AEA5F4CE-779A-A301-2AAB-024672D11ADC}"/>
              </a:ext>
            </a:extLst>
          </p:cNvPr>
          <p:cNvSpPr txBox="1"/>
          <p:nvPr/>
        </p:nvSpPr>
        <p:spPr>
          <a:xfrm>
            <a:off x="6474892" y="1013055"/>
            <a:ext cx="21852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原底是懸懸</a:t>
            </a:r>
            <a:br>
              <a:rPr lang="en-US" altLang="zh-TW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</a:br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的籃仔</a:t>
            </a:r>
          </a:p>
        </p:txBody>
      </p:sp>
      <p:pic>
        <p:nvPicPr>
          <p:cNvPr id="35" name="圖形 34" descr="箭號: 略彎曲線 以實心填滿">
            <a:extLst>
              <a:ext uri="{FF2B5EF4-FFF2-40B4-BE49-F238E27FC236}">
                <a16:creationId xmlns:a16="http://schemas.microsoft.com/office/drawing/2014/main" id="{456DFB20-A09A-ADDE-021D-1BE88B310A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0857" y="1386003"/>
            <a:ext cx="914400" cy="914400"/>
          </a:xfrm>
          <a:prstGeom prst="rect">
            <a:avLst/>
          </a:prstGeom>
        </p:spPr>
      </p:pic>
      <p:pic>
        <p:nvPicPr>
          <p:cNvPr id="39" name="圖形 38" descr="箭號: 略彎曲線 以實心填滿">
            <a:extLst>
              <a:ext uri="{FF2B5EF4-FFF2-40B4-BE49-F238E27FC236}">
                <a16:creationId xmlns:a16="http://schemas.microsoft.com/office/drawing/2014/main" id="{A428CC89-B6BA-877A-EB9C-7D7EEA03A7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3699" y="1386003"/>
            <a:ext cx="914400" cy="914400"/>
          </a:xfrm>
          <a:prstGeom prst="rect">
            <a:avLst/>
          </a:prstGeom>
        </p:spPr>
      </p:pic>
      <p:pic>
        <p:nvPicPr>
          <p:cNvPr id="16" name="圖片 15" descr="一張含有 鮮豔, 設計, 創造力, 圖解 的圖片&#10;&#10;AI 產生的內容可能不正確。">
            <a:extLst>
              <a:ext uri="{FF2B5EF4-FFF2-40B4-BE49-F238E27FC236}">
                <a16:creationId xmlns:a16="http://schemas.microsoft.com/office/drawing/2014/main" id="{A4B870D5-5109-DA4A-ECDC-71D0F05079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89" y="1677433"/>
            <a:ext cx="1339043" cy="809653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12039B29-6DA5-875E-6EE0-4DF1FF69794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311849" y="1958821"/>
            <a:ext cx="609547" cy="862215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0CFBBEBC-EEA1-4DBD-8E03-93B8EFBD183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482" y="2867129"/>
            <a:ext cx="1639966" cy="81693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E6E83F35-88DD-31F2-BA27-A139DB2AFF2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4320" t="47024"/>
          <a:stretch/>
        </p:blipFill>
        <p:spPr>
          <a:xfrm>
            <a:off x="-1" y="-27394"/>
            <a:ext cx="842487" cy="9706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9" name="圖形 18" descr="徽章 1 以實心填滿">
            <a:extLst>
              <a:ext uri="{FF2B5EF4-FFF2-40B4-BE49-F238E27FC236}">
                <a16:creationId xmlns:a16="http://schemas.microsoft.com/office/drawing/2014/main" id="{9036261C-3CB6-2625-6825-D1B2DCDAB1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044" y="89554"/>
            <a:ext cx="584775" cy="584775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AF125413-513C-FD41-67A5-472F626DEC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90459" y="1567053"/>
            <a:ext cx="1963082" cy="9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47" grpId="0"/>
      <p:bldP spid="47" grpId="1"/>
      <p:bldP spid="27" grpId="0" animBg="1"/>
      <p:bldP spid="27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6E7F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C19077-5E83-C631-1D93-3C495256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 descr="一張含有 服裝, 動畫, 動畫卡通, 卡通 的圖片&#10;&#10;AI 產生的內容可能不正確。">
            <a:extLst>
              <a:ext uri="{FF2B5EF4-FFF2-40B4-BE49-F238E27FC236}">
                <a16:creationId xmlns:a16="http://schemas.microsoft.com/office/drawing/2014/main" id="{6268DB8C-EA0E-89FF-4876-4D2F8083A0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947" y="3684064"/>
            <a:ext cx="1207173" cy="2030936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5B87FDA7-5989-BD23-282B-B5652368F49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193927" y="1545639"/>
            <a:ext cx="811726" cy="1148200"/>
          </a:xfrm>
          <a:prstGeom prst="rect">
            <a:avLst/>
          </a:prstGeom>
        </p:spPr>
      </p:pic>
      <p:sp>
        <p:nvSpPr>
          <p:cNvPr id="33" name="手繪多邊形: 圖案 32">
            <a:extLst>
              <a:ext uri="{FF2B5EF4-FFF2-40B4-BE49-F238E27FC236}">
                <a16:creationId xmlns:a16="http://schemas.microsoft.com/office/drawing/2014/main" id="{AAA9D788-14B2-1A56-6C27-4E2FA33DA795}"/>
              </a:ext>
            </a:extLst>
          </p:cNvPr>
          <p:cNvSpPr/>
          <p:nvPr/>
        </p:nvSpPr>
        <p:spPr>
          <a:xfrm>
            <a:off x="3589478" y="782496"/>
            <a:ext cx="1980000" cy="1980000"/>
          </a:xfrm>
          <a:custGeom>
            <a:avLst/>
            <a:gdLst>
              <a:gd name="connsiteX0" fmla="*/ 990000 w 1980000"/>
              <a:gd name="connsiteY0" fmla="*/ 0 h 1980000"/>
              <a:gd name="connsiteX1" fmla="*/ 1980000 w 1980000"/>
              <a:gd name="connsiteY1" fmla="*/ 990000 h 1980000"/>
              <a:gd name="connsiteX2" fmla="*/ 990000 w 1980000"/>
              <a:gd name="connsiteY2" fmla="*/ 1980000 h 1980000"/>
              <a:gd name="connsiteX3" fmla="*/ 0 w 1980000"/>
              <a:gd name="connsiteY3" fmla="*/ 990000 h 1980000"/>
              <a:gd name="connsiteX4" fmla="*/ 990000 w 1980000"/>
              <a:gd name="connsiteY4" fmla="*/ 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0000" h="1980000">
                <a:moveTo>
                  <a:pt x="990000" y="0"/>
                </a:moveTo>
                <a:cubicBezTo>
                  <a:pt x="1536762" y="0"/>
                  <a:pt x="1980000" y="443238"/>
                  <a:pt x="1980000" y="990000"/>
                </a:cubicBezTo>
                <a:cubicBezTo>
                  <a:pt x="1980000" y="1536762"/>
                  <a:pt x="1536762" y="1980000"/>
                  <a:pt x="990000" y="1980000"/>
                </a:cubicBezTo>
                <a:cubicBezTo>
                  <a:pt x="443238" y="1980000"/>
                  <a:pt x="0" y="1536762"/>
                  <a:pt x="0" y="990000"/>
                </a:cubicBezTo>
                <a:cubicBezTo>
                  <a:pt x="0" y="443238"/>
                  <a:pt x="443238" y="0"/>
                  <a:pt x="99000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A5BFF03D-8903-DD5C-A92B-EA3B590E70C6}"/>
              </a:ext>
            </a:extLst>
          </p:cNvPr>
          <p:cNvSpPr/>
          <p:nvPr/>
        </p:nvSpPr>
        <p:spPr>
          <a:xfrm>
            <a:off x="554945" y="782496"/>
            <a:ext cx="1980000" cy="19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0A9BE4F3-2D2D-1C47-33A3-5ED4323F20B7}"/>
              </a:ext>
            </a:extLst>
          </p:cNvPr>
          <p:cNvSpPr txBox="1"/>
          <p:nvPr/>
        </p:nvSpPr>
        <p:spPr>
          <a:xfrm>
            <a:off x="870117" y="988961"/>
            <a:ext cx="134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網仔</a:t>
            </a: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E0AE0971-6F3B-C773-F541-C9B3B15A5202}"/>
              </a:ext>
            </a:extLst>
          </p:cNvPr>
          <p:cNvSpPr/>
          <p:nvPr/>
        </p:nvSpPr>
        <p:spPr>
          <a:xfrm>
            <a:off x="6579790" y="782496"/>
            <a:ext cx="1980000" cy="19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矩形: 圓角 38">
            <a:extLst>
              <a:ext uri="{FF2B5EF4-FFF2-40B4-BE49-F238E27FC236}">
                <a16:creationId xmlns:a16="http://schemas.microsoft.com/office/drawing/2014/main" id="{C11D9702-7B19-FDF7-D08E-58E1C47259B2}"/>
              </a:ext>
            </a:extLst>
          </p:cNvPr>
          <p:cNvSpPr/>
          <p:nvPr/>
        </p:nvSpPr>
        <p:spPr>
          <a:xfrm>
            <a:off x="1071635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提示一</a:t>
            </a:r>
          </a:p>
        </p:txBody>
      </p:sp>
      <p:sp>
        <p:nvSpPr>
          <p:cNvPr id="43" name="矩形: 圓角 42">
            <a:extLst>
              <a:ext uri="{FF2B5EF4-FFF2-40B4-BE49-F238E27FC236}">
                <a16:creationId xmlns:a16="http://schemas.microsoft.com/office/drawing/2014/main" id="{24ACDE6C-20E7-A68C-EE8D-240896D5AF19}"/>
              </a:ext>
            </a:extLst>
          </p:cNvPr>
          <p:cNvSpPr/>
          <p:nvPr/>
        </p:nvSpPr>
        <p:spPr>
          <a:xfrm>
            <a:off x="4129120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提示二</a:t>
            </a:r>
          </a:p>
        </p:txBody>
      </p: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FC3CFA1A-0458-EE38-DD8D-B9108582AB4E}"/>
              </a:ext>
            </a:extLst>
          </p:cNvPr>
          <p:cNvSpPr/>
          <p:nvPr/>
        </p:nvSpPr>
        <p:spPr>
          <a:xfrm>
            <a:off x="7134058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提示三</a:t>
            </a: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BEFD4A67-E1CB-7C1D-DC11-10075D33FBFA}"/>
              </a:ext>
            </a:extLst>
          </p:cNvPr>
          <p:cNvSpPr txBox="1"/>
          <p:nvPr/>
        </p:nvSpPr>
        <p:spPr>
          <a:xfrm>
            <a:off x="3673078" y="988961"/>
            <a:ext cx="1812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球重頭輕</a:t>
            </a: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AB68BE87-B09D-F503-35DA-30485DE9239D}"/>
              </a:ext>
            </a:extLst>
          </p:cNvPr>
          <p:cNvSpPr txBox="1"/>
          <p:nvPr/>
        </p:nvSpPr>
        <p:spPr>
          <a:xfrm>
            <a:off x="6474892" y="988961"/>
            <a:ext cx="2185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象桮組合</a:t>
            </a:r>
          </a:p>
        </p:txBody>
      </p:sp>
      <p:pic>
        <p:nvPicPr>
          <p:cNvPr id="50" name="圖形 49" descr="箭號: 略彎曲線 以實心填滿">
            <a:extLst>
              <a:ext uri="{FF2B5EF4-FFF2-40B4-BE49-F238E27FC236}">
                <a16:creationId xmlns:a16="http://schemas.microsoft.com/office/drawing/2014/main" id="{F357A396-2D57-D136-63C5-0A58EE3E33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0857" y="1386003"/>
            <a:ext cx="914400" cy="914400"/>
          </a:xfrm>
          <a:prstGeom prst="rect">
            <a:avLst/>
          </a:prstGeom>
        </p:spPr>
      </p:pic>
      <p:pic>
        <p:nvPicPr>
          <p:cNvPr id="51" name="圖形 50" descr="箭號: 略彎曲線 以實心填滿">
            <a:extLst>
              <a:ext uri="{FF2B5EF4-FFF2-40B4-BE49-F238E27FC236}">
                <a16:creationId xmlns:a16="http://schemas.microsoft.com/office/drawing/2014/main" id="{36158D0E-5B04-00A8-1A3F-0B7BFE597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3699" y="1386003"/>
            <a:ext cx="914400" cy="914400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4D8E0203-14CD-EAC8-8FFE-4F7AA334239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6287" y="1679471"/>
            <a:ext cx="1060651" cy="946846"/>
          </a:xfrm>
          <a:prstGeom prst="rect">
            <a:avLst/>
          </a:prstGeom>
        </p:spPr>
      </p:pic>
      <p:pic>
        <p:nvPicPr>
          <p:cNvPr id="28" name="圖片 27" descr="一張含有 設計 的圖片&#10;&#10;AI 產生的內容可能不正確。">
            <a:extLst>
              <a:ext uri="{FF2B5EF4-FFF2-40B4-BE49-F238E27FC236}">
                <a16:creationId xmlns:a16="http://schemas.microsoft.com/office/drawing/2014/main" id="{251B9470-2099-72E4-D199-DA8A5EB8D35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8221" y="1670305"/>
            <a:ext cx="1056803" cy="1056803"/>
          </a:xfrm>
          <a:prstGeom prst="rect">
            <a:avLst/>
          </a:prstGeom>
        </p:spPr>
      </p:pic>
      <p:sp>
        <p:nvSpPr>
          <p:cNvPr id="53" name="矩形: 圓角 52">
            <a:extLst>
              <a:ext uri="{FF2B5EF4-FFF2-40B4-BE49-F238E27FC236}">
                <a16:creationId xmlns:a16="http://schemas.microsoft.com/office/drawing/2014/main" id="{DF169CF4-E49E-4B08-6931-2B1FA8E17A8E}"/>
              </a:ext>
            </a:extLst>
          </p:cNvPr>
          <p:cNvSpPr/>
          <p:nvPr/>
        </p:nvSpPr>
        <p:spPr>
          <a:xfrm>
            <a:off x="2229232" y="3037178"/>
            <a:ext cx="5776618" cy="2588674"/>
          </a:xfrm>
          <a:prstGeom prst="roundRect">
            <a:avLst/>
          </a:prstGeom>
          <a:solidFill>
            <a:srgbClr val="3891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矩形: 圓角 53">
            <a:extLst>
              <a:ext uri="{FF2B5EF4-FFF2-40B4-BE49-F238E27FC236}">
                <a16:creationId xmlns:a16="http://schemas.microsoft.com/office/drawing/2014/main" id="{1246681F-D135-3504-64E6-3320BF89B53E}"/>
              </a:ext>
            </a:extLst>
          </p:cNvPr>
          <p:cNvSpPr/>
          <p:nvPr/>
        </p:nvSpPr>
        <p:spPr>
          <a:xfrm>
            <a:off x="2324101" y="3141315"/>
            <a:ext cx="5538176" cy="23674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9CA0C63B-D483-AAFF-BB20-1AD2A8155D72}"/>
              </a:ext>
            </a:extLst>
          </p:cNvPr>
          <p:cNvSpPr txBox="1"/>
          <p:nvPr/>
        </p:nvSpPr>
        <p:spPr>
          <a:xfrm>
            <a:off x="2630908" y="3501617"/>
            <a:ext cx="2425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dirty="0">
                <a:latin typeface="台灣楷體" panose="02010604000101010101" pitchFamily="2" charset="-120"/>
                <a:ea typeface="台灣楷體" panose="02010604000101010101" pitchFamily="2" charset="-120"/>
              </a:rPr>
              <a:t>羽毛球</a:t>
            </a:r>
            <a:r>
              <a:rPr lang="en-US" altLang="zh-TW" sz="3600" dirty="0">
                <a:latin typeface="Taiwanese Serif" panose="02000503000000020003" pitchFamily="2" charset="0"/>
              </a:rPr>
              <a:t>ú-</a:t>
            </a:r>
            <a:r>
              <a:rPr lang="en-US" altLang="zh-TW" sz="3600" dirty="0" err="1">
                <a:latin typeface="Taiwanese Serif" panose="02000503000000020003" pitchFamily="2" charset="0"/>
              </a:rPr>
              <a:t>môo</a:t>
            </a:r>
            <a:r>
              <a:rPr lang="en-US" altLang="zh-TW" sz="3600" dirty="0">
                <a:latin typeface="Taiwanese Serif" panose="02000503000000020003" pitchFamily="2" charset="0"/>
              </a:rPr>
              <a:t>-</a:t>
            </a:r>
            <a:r>
              <a:rPr lang="en-US" altLang="zh-TW" sz="3600" dirty="0" err="1">
                <a:latin typeface="Taiwanese Serif" panose="02000503000000020003" pitchFamily="2" charset="0"/>
              </a:rPr>
              <a:t>kiû</a:t>
            </a:r>
            <a:endParaRPr lang="zh-TW" altLang="en-US" sz="5400" dirty="0">
              <a:latin typeface="Taiwanese Serif" panose="02000503000000020003" pitchFamily="2" charset="0"/>
            </a:endParaRPr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9585D501-D7BE-C82B-C0E0-781EC9DB9A0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2677" y="3244911"/>
            <a:ext cx="3220693" cy="2055094"/>
          </a:xfrm>
          <a:prstGeom prst="rect">
            <a:avLst/>
          </a:prstGeom>
        </p:spPr>
      </p:pic>
      <p:grpSp>
        <p:nvGrpSpPr>
          <p:cNvPr id="57" name="群組 56">
            <a:extLst>
              <a:ext uri="{FF2B5EF4-FFF2-40B4-BE49-F238E27FC236}">
                <a16:creationId xmlns:a16="http://schemas.microsoft.com/office/drawing/2014/main" id="{CE0D4C8A-FBC7-B1A0-C67C-DDF0307D9D9B}"/>
              </a:ext>
            </a:extLst>
          </p:cNvPr>
          <p:cNvGrpSpPr/>
          <p:nvPr/>
        </p:nvGrpSpPr>
        <p:grpSpPr>
          <a:xfrm>
            <a:off x="1886276" y="3512815"/>
            <a:ext cx="729316" cy="1611938"/>
            <a:chOff x="1375736" y="3512815"/>
            <a:chExt cx="685911" cy="1516004"/>
          </a:xfrm>
        </p:grpSpPr>
        <p:sp>
          <p:nvSpPr>
            <p:cNvPr id="58" name="矩形: 圓角 57">
              <a:extLst>
                <a:ext uri="{FF2B5EF4-FFF2-40B4-BE49-F238E27FC236}">
                  <a16:creationId xmlns:a16="http://schemas.microsoft.com/office/drawing/2014/main" id="{13F0F8D6-F3C3-92FF-CDCC-A432629784A8}"/>
                </a:ext>
              </a:extLst>
            </p:cNvPr>
            <p:cNvSpPr/>
            <p:nvPr/>
          </p:nvSpPr>
          <p:spPr>
            <a:xfrm>
              <a:off x="1375736" y="3512815"/>
              <a:ext cx="685911" cy="1516004"/>
            </a:xfrm>
            <a:prstGeom prst="roundRect">
              <a:avLst/>
            </a:prstGeom>
            <a:solidFill>
              <a:srgbClr val="3187B5"/>
            </a:solidFill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答</a:t>
              </a:r>
              <a:br>
                <a:rPr lang="en-US" altLang="zh-TW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</a:br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案</a:t>
              </a:r>
            </a:p>
          </p:txBody>
        </p:sp>
        <p:sp>
          <p:nvSpPr>
            <p:cNvPr id="59" name="矩形: 圓角 58">
              <a:extLst>
                <a:ext uri="{FF2B5EF4-FFF2-40B4-BE49-F238E27FC236}">
                  <a16:creationId xmlns:a16="http://schemas.microsoft.com/office/drawing/2014/main" id="{54DFDFD1-E258-431D-B548-7A70899865F1}"/>
                </a:ext>
              </a:extLst>
            </p:cNvPr>
            <p:cNvSpPr/>
            <p:nvPr/>
          </p:nvSpPr>
          <p:spPr>
            <a:xfrm>
              <a:off x="1501521" y="3597126"/>
              <a:ext cx="434340" cy="434340"/>
            </a:xfrm>
            <a:prstGeom prst="roundRect">
              <a:avLst/>
            </a:prstGeom>
            <a:solidFill>
              <a:srgbClr val="3891C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</a:t>
              </a:r>
              <a:endParaRPr lang="zh-TW" altLang="en-US" sz="2400" dirty="0">
                <a:latin typeface="Adobe Gothic Std B" panose="020B0800000000000000" pitchFamily="34" charset="-128"/>
              </a:endParaRPr>
            </a:p>
          </p:txBody>
        </p:sp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5462DB6F-98AB-7045-E7B2-1687917D59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482" y="2867129"/>
            <a:ext cx="1639966" cy="81693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8E72DC4-62D0-ADF5-293B-376C590F9D0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4320" t="47024"/>
          <a:stretch/>
        </p:blipFill>
        <p:spPr>
          <a:xfrm>
            <a:off x="-1" y="-27394"/>
            <a:ext cx="842487" cy="9706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6" name="圖形 15" descr="識別證 以實心填滿">
            <a:extLst>
              <a:ext uri="{FF2B5EF4-FFF2-40B4-BE49-F238E27FC236}">
                <a16:creationId xmlns:a16="http://schemas.microsoft.com/office/drawing/2014/main" id="{4ECDF0CE-6CC4-ED1B-42C7-C93718CE42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044" y="89554"/>
            <a:ext cx="584775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0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48" grpId="0" animBg="1"/>
      <p:bldP spid="48" grpId="1" animBg="1"/>
      <p:bldP spid="49" grpId="0" animBg="1"/>
      <p:bldP spid="49" grpId="1" animBg="1"/>
      <p:bldP spid="55" grpId="0"/>
      <p:bldP spid="5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6E7F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6C0996-479B-F869-B4DB-67EED0E5C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>
            <a:extLst>
              <a:ext uri="{FF2B5EF4-FFF2-40B4-BE49-F238E27FC236}">
                <a16:creationId xmlns:a16="http://schemas.microsoft.com/office/drawing/2014/main" id="{EC0E7CD9-22BA-27CE-E1FD-FED5E7FAC5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4396" y="1460459"/>
            <a:ext cx="949855" cy="1320240"/>
          </a:xfrm>
          <a:prstGeom prst="rect">
            <a:avLst/>
          </a:prstGeom>
        </p:spPr>
      </p:pic>
      <p:pic>
        <p:nvPicPr>
          <p:cNvPr id="24" name="圖片 23" descr="一張含有 服裝, 動畫, 動畫卡通, 卡通 的圖片&#10;&#10;AI 產生的內容可能不正確。">
            <a:extLst>
              <a:ext uri="{FF2B5EF4-FFF2-40B4-BE49-F238E27FC236}">
                <a16:creationId xmlns:a16="http://schemas.microsoft.com/office/drawing/2014/main" id="{EE6B46AB-CD35-354D-E0EB-BA3A6A57AAD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947" y="3684064"/>
            <a:ext cx="1207173" cy="2030936"/>
          </a:xfrm>
          <a:prstGeom prst="rect">
            <a:avLst/>
          </a:prstGeom>
        </p:spPr>
      </p:pic>
      <p:sp>
        <p:nvSpPr>
          <p:cNvPr id="3" name="手繪多邊形: 圖案 2">
            <a:extLst>
              <a:ext uri="{FF2B5EF4-FFF2-40B4-BE49-F238E27FC236}">
                <a16:creationId xmlns:a16="http://schemas.microsoft.com/office/drawing/2014/main" id="{FB0E7E8C-083E-42AB-167A-F20AB201294E}"/>
              </a:ext>
            </a:extLst>
          </p:cNvPr>
          <p:cNvSpPr/>
          <p:nvPr/>
        </p:nvSpPr>
        <p:spPr>
          <a:xfrm>
            <a:off x="3589478" y="782496"/>
            <a:ext cx="1980000" cy="1980000"/>
          </a:xfrm>
          <a:custGeom>
            <a:avLst/>
            <a:gdLst>
              <a:gd name="connsiteX0" fmla="*/ 990000 w 1980000"/>
              <a:gd name="connsiteY0" fmla="*/ 0 h 1980000"/>
              <a:gd name="connsiteX1" fmla="*/ 1980000 w 1980000"/>
              <a:gd name="connsiteY1" fmla="*/ 990000 h 1980000"/>
              <a:gd name="connsiteX2" fmla="*/ 990000 w 1980000"/>
              <a:gd name="connsiteY2" fmla="*/ 1980000 h 1980000"/>
              <a:gd name="connsiteX3" fmla="*/ 0 w 1980000"/>
              <a:gd name="connsiteY3" fmla="*/ 990000 h 1980000"/>
              <a:gd name="connsiteX4" fmla="*/ 990000 w 1980000"/>
              <a:gd name="connsiteY4" fmla="*/ 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0000" h="1980000">
                <a:moveTo>
                  <a:pt x="990000" y="0"/>
                </a:moveTo>
                <a:cubicBezTo>
                  <a:pt x="1536762" y="0"/>
                  <a:pt x="1980000" y="443238"/>
                  <a:pt x="1980000" y="990000"/>
                </a:cubicBezTo>
                <a:cubicBezTo>
                  <a:pt x="1980000" y="1536762"/>
                  <a:pt x="1536762" y="1980000"/>
                  <a:pt x="990000" y="1980000"/>
                </a:cubicBezTo>
                <a:cubicBezTo>
                  <a:pt x="443238" y="1980000"/>
                  <a:pt x="0" y="1536762"/>
                  <a:pt x="0" y="990000"/>
                </a:cubicBezTo>
                <a:cubicBezTo>
                  <a:pt x="0" y="443238"/>
                  <a:pt x="443238" y="0"/>
                  <a:pt x="99000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橢圓 15">
            <a:extLst>
              <a:ext uri="{FF2B5EF4-FFF2-40B4-BE49-F238E27FC236}">
                <a16:creationId xmlns:a16="http://schemas.microsoft.com/office/drawing/2014/main" id="{897A6E6F-0A62-E201-CF02-AD87328D7254}"/>
              </a:ext>
            </a:extLst>
          </p:cNvPr>
          <p:cNvSpPr/>
          <p:nvPr/>
        </p:nvSpPr>
        <p:spPr>
          <a:xfrm>
            <a:off x="554945" y="782496"/>
            <a:ext cx="1980000" cy="19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A5CDCD40-0BDE-3E5A-A1A4-9B7058BD9A97}"/>
              </a:ext>
            </a:extLst>
          </p:cNvPr>
          <p:cNvSpPr txBox="1"/>
          <p:nvPr/>
        </p:nvSpPr>
        <p:spPr>
          <a:xfrm>
            <a:off x="870117" y="995562"/>
            <a:ext cx="13444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毋免球</a:t>
            </a:r>
          </a:p>
        </p:txBody>
      </p:sp>
      <p:sp>
        <p:nvSpPr>
          <p:cNvPr id="19" name="橢圓 18">
            <a:extLst>
              <a:ext uri="{FF2B5EF4-FFF2-40B4-BE49-F238E27FC236}">
                <a16:creationId xmlns:a16="http://schemas.microsoft.com/office/drawing/2014/main" id="{6E5DAE89-E2B8-24E6-A7CB-445A2DFE70E8}"/>
              </a:ext>
            </a:extLst>
          </p:cNvPr>
          <p:cNvSpPr/>
          <p:nvPr/>
        </p:nvSpPr>
        <p:spPr>
          <a:xfrm>
            <a:off x="6579790" y="782496"/>
            <a:ext cx="1980000" cy="19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A07E6E1A-A113-D6F6-462B-FCD0AE4FD790}"/>
              </a:ext>
            </a:extLst>
          </p:cNvPr>
          <p:cNvSpPr/>
          <p:nvPr/>
        </p:nvSpPr>
        <p:spPr>
          <a:xfrm>
            <a:off x="1071635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提示一</a:t>
            </a:r>
          </a:p>
        </p:txBody>
      </p:sp>
      <p:sp>
        <p:nvSpPr>
          <p:cNvPr id="22" name="矩形: 圓角 21">
            <a:extLst>
              <a:ext uri="{FF2B5EF4-FFF2-40B4-BE49-F238E27FC236}">
                <a16:creationId xmlns:a16="http://schemas.microsoft.com/office/drawing/2014/main" id="{470F414B-BC6E-0FA9-E099-0C64BB4EBD41}"/>
              </a:ext>
            </a:extLst>
          </p:cNvPr>
          <p:cNvSpPr/>
          <p:nvPr/>
        </p:nvSpPr>
        <p:spPr>
          <a:xfrm>
            <a:off x="4129120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提示二</a:t>
            </a:r>
          </a:p>
        </p:txBody>
      </p:sp>
      <p:sp>
        <p:nvSpPr>
          <p:cNvPr id="25" name="矩形: 圓角 24">
            <a:extLst>
              <a:ext uri="{FF2B5EF4-FFF2-40B4-BE49-F238E27FC236}">
                <a16:creationId xmlns:a16="http://schemas.microsoft.com/office/drawing/2014/main" id="{94280406-FC0E-88C8-F611-28108336BEAB}"/>
              </a:ext>
            </a:extLst>
          </p:cNvPr>
          <p:cNvSpPr/>
          <p:nvPr/>
        </p:nvSpPr>
        <p:spPr>
          <a:xfrm>
            <a:off x="7134058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提示三</a:t>
            </a: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F177E310-5D64-E359-9F30-0673D96E82C7}"/>
              </a:ext>
            </a:extLst>
          </p:cNvPr>
          <p:cNvSpPr txBox="1"/>
          <p:nvPr/>
        </p:nvSpPr>
        <p:spPr>
          <a:xfrm>
            <a:off x="3673078" y="995562"/>
            <a:ext cx="1812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力頭愛飽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E4425340-23B8-C851-8188-E512796AD91B}"/>
              </a:ext>
            </a:extLst>
          </p:cNvPr>
          <p:cNvSpPr txBox="1"/>
          <p:nvPr/>
        </p:nvSpPr>
        <p:spPr>
          <a:xfrm>
            <a:off x="6474892" y="1544602"/>
            <a:ext cx="2185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大力夯起來</a:t>
            </a:r>
          </a:p>
        </p:txBody>
      </p:sp>
      <p:pic>
        <p:nvPicPr>
          <p:cNvPr id="28" name="圖形 27" descr="箭號: 略彎曲線 以實心填滿">
            <a:extLst>
              <a:ext uri="{FF2B5EF4-FFF2-40B4-BE49-F238E27FC236}">
                <a16:creationId xmlns:a16="http://schemas.microsoft.com/office/drawing/2014/main" id="{B93319F9-4B14-76BD-D190-C17679FA34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0857" y="1386003"/>
            <a:ext cx="914400" cy="914400"/>
          </a:xfrm>
          <a:prstGeom prst="rect">
            <a:avLst/>
          </a:prstGeom>
        </p:spPr>
      </p:pic>
      <p:pic>
        <p:nvPicPr>
          <p:cNvPr id="29" name="圖形 28" descr="箭號: 略彎曲線 以實心填滿">
            <a:extLst>
              <a:ext uri="{FF2B5EF4-FFF2-40B4-BE49-F238E27FC236}">
                <a16:creationId xmlns:a16="http://schemas.microsoft.com/office/drawing/2014/main" id="{C0AEC2AC-4026-74CB-B215-6A1782B84C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3699" y="1386003"/>
            <a:ext cx="914400" cy="914400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B424B2AA-E632-EC77-C406-65499583CD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513" y="1555084"/>
            <a:ext cx="1565074" cy="1494149"/>
          </a:xfrm>
          <a:prstGeom prst="rect">
            <a:avLst/>
          </a:prstGeom>
        </p:spPr>
      </p:pic>
      <p:sp>
        <p:nvSpPr>
          <p:cNvPr id="43" name="矩形: 圓角 42">
            <a:extLst>
              <a:ext uri="{FF2B5EF4-FFF2-40B4-BE49-F238E27FC236}">
                <a16:creationId xmlns:a16="http://schemas.microsoft.com/office/drawing/2014/main" id="{1DA2FC55-F397-9BC5-6B8D-C4085AB7E155}"/>
              </a:ext>
            </a:extLst>
          </p:cNvPr>
          <p:cNvSpPr/>
          <p:nvPr/>
        </p:nvSpPr>
        <p:spPr>
          <a:xfrm>
            <a:off x="2229232" y="3037178"/>
            <a:ext cx="5776618" cy="2588674"/>
          </a:xfrm>
          <a:prstGeom prst="roundRect">
            <a:avLst/>
          </a:prstGeom>
          <a:solidFill>
            <a:srgbClr val="3891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26FD3E88-A918-D747-257D-D0431752EEEF}"/>
              </a:ext>
            </a:extLst>
          </p:cNvPr>
          <p:cNvSpPr/>
          <p:nvPr/>
        </p:nvSpPr>
        <p:spPr>
          <a:xfrm>
            <a:off x="2324101" y="3141315"/>
            <a:ext cx="5538176" cy="23674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C841D292-47BA-F212-F987-DC2A7EF4351F}"/>
              </a:ext>
            </a:extLst>
          </p:cNvPr>
          <p:cNvSpPr txBox="1"/>
          <p:nvPr/>
        </p:nvSpPr>
        <p:spPr>
          <a:xfrm>
            <a:off x="2896623" y="3446912"/>
            <a:ext cx="2425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dirty="0">
                <a:latin typeface="台灣楷體" panose="02010604000101010101" pitchFamily="2" charset="-120"/>
                <a:ea typeface="台灣楷體" panose="02010604000101010101" pitchFamily="2" charset="-120"/>
              </a:rPr>
              <a:t>夯石碾</a:t>
            </a:r>
            <a:r>
              <a:rPr lang="en-US" altLang="zh-TW" sz="3600" dirty="0" err="1">
                <a:latin typeface="Taiwanese Serif" panose="02000503000000020003" pitchFamily="2" charset="0"/>
              </a:rPr>
              <a:t>giâ-tsio̍h-lián</a:t>
            </a:r>
            <a:endParaRPr lang="zh-TW" altLang="en-US" sz="5400" dirty="0">
              <a:latin typeface="Taiwanese Serif" panose="02000503000000020003" pitchFamily="2" charset="0"/>
            </a:endParaRPr>
          </a:p>
        </p:txBody>
      </p:sp>
      <p:pic>
        <p:nvPicPr>
          <p:cNvPr id="49" name="圖片 48">
            <a:extLst>
              <a:ext uri="{FF2B5EF4-FFF2-40B4-BE49-F238E27FC236}">
                <a16:creationId xmlns:a16="http://schemas.microsoft.com/office/drawing/2014/main" id="{049695F6-8044-4F71-CCF5-4919665F1F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44396" y="3362671"/>
            <a:ext cx="3464998" cy="2130811"/>
          </a:xfrm>
          <a:prstGeom prst="rect">
            <a:avLst/>
          </a:prstGeom>
        </p:spPr>
      </p:pic>
      <p:grpSp>
        <p:nvGrpSpPr>
          <p:cNvPr id="50" name="群組 49">
            <a:extLst>
              <a:ext uri="{FF2B5EF4-FFF2-40B4-BE49-F238E27FC236}">
                <a16:creationId xmlns:a16="http://schemas.microsoft.com/office/drawing/2014/main" id="{1B3D4424-165F-C75D-62FF-9B99E5733F0B}"/>
              </a:ext>
            </a:extLst>
          </p:cNvPr>
          <p:cNvGrpSpPr/>
          <p:nvPr/>
        </p:nvGrpSpPr>
        <p:grpSpPr>
          <a:xfrm>
            <a:off x="1886276" y="3512815"/>
            <a:ext cx="729316" cy="1611938"/>
            <a:chOff x="1375736" y="3512815"/>
            <a:chExt cx="685911" cy="1516004"/>
          </a:xfrm>
        </p:grpSpPr>
        <p:sp>
          <p:nvSpPr>
            <p:cNvPr id="51" name="矩形: 圓角 50">
              <a:extLst>
                <a:ext uri="{FF2B5EF4-FFF2-40B4-BE49-F238E27FC236}">
                  <a16:creationId xmlns:a16="http://schemas.microsoft.com/office/drawing/2014/main" id="{25F886D3-DBF7-1BDE-4ADF-8F6D686A40AE}"/>
                </a:ext>
              </a:extLst>
            </p:cNvPr>
            <p:cNvSpPr/>
            <p:nvPr/>
          </p:nvSpPr>
          <p:spPr>
            <a:xfrm>
              <a:off x="1375736" y="3512815"/>
              <a:ext cx="685911" cy="1516004"/>
            </a:xfrm>
            <a:prstGeom prst="roundRect">
              <a:avLst/>
            </a:prstGeom>
            <a:solidFill>
              <a:srgbClr val="3187B5"/>
            </a:solidFill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答</a:t>
              </a:r>
              <a:br>
                <a:rPr lang="en-US" altLang="zh-TW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</a:br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案</a:t>
              </a:r>
            </a:p>
          </p:txBody>
        </p:sp>
        <p:sp>
          <p:nvSpPr>
            <p:cNvPr id="52" name="矩形: 圓角 51">
              <a:extLst>
                <a:ext uri="{FF2B5EF4-FFF2-40B4-BE49-F238E27FC236}">
                  <a16:creationId xmlns:a16="http://schemas.microsoft.com/office/drawing/2014/main" id="{2A48A84C-723E-3201-DDDE-0767300FA8C4}"/>
                </a:ext>
              </a:extLst>
            </p:cNvPr>
            <p:cNvSpPr/>
            <p:nvPr/>
          </p:nvSpPr>
          <p:spPr>
            <a:xfrm>
              <a:off x="1501521" y="3597126"/>
              <a:ext cx="434340" cy="434340"/>
            </a:xfrm>
            <a:prstGeom prst="roundRect">
              <a:avLst/>
            </a:prstGeom>
            <a:solidFill>
              <a:srgbClr val="3891C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</a:t>
              </a:r>
              <a:endParaRPr lang="zh-TW" altLang="en-US" sz="2400" dirty="0">
                <a:latin typeface="Adobe Gothic Std B" panose="020B0800000000000000" pitchFamily="34" charset="-128"/>
              </a:endParaRPr>
            </a:p>
          </p:txBody>
        </p:sp>
      </p:grpSp>
      <p:pic>
        <p:nvPicPr>
          <p:cNvPr id="30" name="圖片 29">
            <a:extLst>
              <a:ext uri="{FF2B5EF4-FFF2-40B4-BE49-F238E27FC236}">
                <a16:creationId xmlns:a16="http://schemas.microsoft.com/office/drawing/2014/main" id="{D8F8FCDC-06A6-D47C-FA06-1D8EF43E7A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482" y="2867129"/>
            <a:ext cx="1639966" cy="816935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C52F4133-0445-87E8-D5DB-6D564E27887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4320" t="47024"/>
          <a:stretch/>
        </p:blipFill>
        <p:spPr>
          <a:xfrm>
            <a:off x="-1" y="-27394"/>
            <a:ext cx="842487" cy="9706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33" name="圖形 32" descr="徽章 3 以實心填滿">
            <a:extLst>
              <a:ext uri="{FF2B5EF4-FFF2-40B4-BE49-F238E27FC236}">
                <a16:creationId xmlns:a16="http://schemas.microsoft.com/office/drawing/2014/main" id="{5E65B1BE-ABA3-325A-F4AF-8E1CC2779D8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3044" y="89554"/>
            <a:ext cx="584775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987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6" grpId="0" animBg="1"/>
      <p:bldP spid="26" grpId="1" animBg="1"/>
      <p:bldP spid="27" grpId="0" animBg="1"/>
      <p:bldP spid="27" grpId="1" animBg="1"/>
      <p:bldP spid="48" grpId="0"/>
      <p:bldP spid="48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6E7F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19C7C3-5EA4-5444-05AA-055352930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手繪多邊形: 圖案 32">
            <a:extLst>
              <a:ext uri="{FF2B5EF4-FFF2-40B4-BE49-F238E27FC236}">
                <a16:creationId xmlns:a16="http://schemas.microsoft.com/office/drawing/2014/main" id="{878CC1FC-7DF5-FE0F-33CE-E5467A77E55F}"/>
              </a:ext>
            </a:extLst>
          </p:cNvPr>
          <p:cNvSpPr/>
          <p:nvPr/>
        </p:nvSpPr>
        <p:spPr>
          <a:xfrm>
            <a:off x="3589478" y="782496"/>
            <a:ext cx="1980000" cy="1980000"/>
          </a:xfrm>
          <a:custGeom>
            <a:avLst/>
            <a:gdLst>
              <a:gd name="connsiteX0" fmla="*/ 990000 w 1980000"/>
              <a:gd name="connsiteY0" fmla="*/ 0 h 1980000"/>
              <a:gd name="connsiteX1" fmla="*/ 1980000 w 1980000"/>
              <a:gd name="connsiteY1" fmla="*/ 990000 h 1980000"/>
              <a:gd name="connsiteX2" fmla="*/ 990000 w 1980000"/>
              <a:gd name="connsiteY2" fmla="*/ 1980000 h 1980000"/>
              <a:gd name="connsiteX3" fmla="*/ 0 w 1980000"/>
              <a:gd name="connsiteY3" fmla="*/ 990000 h 1980000"/>
              <a:gd name="connsiteX4" fmla="*/ 990000 w 1980000"/>
              <a:gd name="connsiteY4" fmla="*/ 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0000" h="1980000">
                <a:moveTo>
                  <a:pt x="990000" y="0"/>
                </a:moveTo>
                <a:cubicBezTo>
                  <a:pt x="1536762" y="0"/>
                  <a:pt x="1980000" y="443238"/>
                  <a:pt x="1980000" y="990000"/>
                </a:cubicBezTo>
                <a:cubicBezTo>
                  <a:pt x="1980000" y="1536762"/>
                  <a:pt x="1536762" y="1980000"/>
                  <a:pt x="990000" y="1980000"/>
                </a:cubicBezTo>
                <a:cubicBezTo>
                  <a:pt x="443238" y="1980000"/>
                  <a:pt x="0" y="1536762"/>
                  <a:pt x="0" y="990000"/>
                </a:cubicBezTo>
                <a:cubicBezTo>
                  <a:pt x="0" y="443238"/>
                  <a:pt x="443238" y="0"/>
                  <a:pt x="990000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pic>
        <p:nvPicPr>
          <p:cNvPr id="24" name="圖片 23" descr="一張含有 服裝, 動畫, 動畫卡通, 卡通 的圖片&#10;&#10;AI 產生的內容可能不正確。">
            <a:extLst>
              <a:ext uri="{FF2B5EF4-FFF2-40B4-BE49-F238E27FC236}">
                <a16:creationId xmlns:a16="http://schemas.microsoft.com/office/drawing/2014/main" id="{F53987A6-CF78-411C-4D7D-3B67DDB6C1A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947" y="3684064"/>
            <a:ext cx="1207173" cy="2030936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04455358-6A20-F2F0-4057-4A97FEA735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4240" y="1527286"/>
            <a:ext cx="1552660" cy="1201741"/>
          </a:xfrm>
          <a:prstGeom prst="rect">
            <a:avLst/>
          </a:prstGeom>
        </p:spPr>
      </p:pic>
      <p:sp>
        <p:nvSpPr>
          <p:cNvPr id="34" name="橢圓 33">
            <a:extLst>
              <a:ext uri="{FF2B5EF4-FFF2-40B4-BE49-F238E27FC236}">
                <a16:creationId xmlns:a16="http://schemas.microsoft.com/office/drawing/2014/main" id="{25C40B01-13D6-365C-BAA1-AFE921CBB88E}"/>
              </a:ext>
            </a:extLst>
          </p:cNvPr>
          <p:cNvSpPr/>
          <p:nvPr/>
        </p:nvSpPr>
        <p:spPr>
          <a:xfrm>
            <a:off x="554945" y="782496"/>
            <a:ext cx="1980000" cy="19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2DF6FECE-AA71-1DE6-B865-7D068047AA33}"/>
              </a:ext>
            </a:extLst>
          </p:cNvPr>
          <p:cNvSpPr txBox="1"/>
          <p:nvPr/>
        </p:nvSpPr>
        <p:spPr>
          <a:xfrm>
            <a:off x="647092" y="1018511"/>
            <a:ext cx="17454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大片草埔</a:t>
            </a: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DE09E961-BD16-7AD8-CB68-DFFFEC66CC3B}"/>
              </a:ext>
            </a:extLst>
          </p:cNvPr>
          <p:cNvSpPr/>
          <p:nvPr/>
        </p:nvSpPr>
        <p:spPr>
          <a:xfrm>
            <a:off x="6579790" y="782496"/>
            <a:ext cx="1980000" cy="19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矩形: 圓角 38">
            <a:extLst>
              <a:ext uri="{FF2B5EF4-FFF2-40B4-BE49-F238E27FC236}">
                <a16:creationId xmlns:a16="http://schemas.microsoft.com/office/drawing/2014/main" id="{35B50D05-2DEC-D635-A5AF-72228E5E5B36}"/>
              </a:ext>
            </a:extLst>
          </p:cNvPr>
          <p:cNvSpPr/>
          <p:nvPr/>
        </p:nvSpPr>
        <p:spPr>
          <a:xfrm>
            <a:off x="1071635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提示一</a:t>
            </a:r>
          </a:p>
        </p:txBody>
      </p:sp>
      <p:sp>
        <p:nvSpPr>
          <p:cNvPr id="43" name="矩形: 圓角 42">
            <a:extLst>
              <a:ext uri="{FF2B5EF4-FFF2-40B4-BE49-F238E27FC236}">
                <a16:creationId xmlns:a16="http://schemas.microsoft.com/office/drawing/2014/main" id="{2DAE7B25-1F61-952A-80C4-3BF91EEF0B39}"/>
              </a:ext>
            </a:extLst>
          </p:cNvPr>
          <p:cNvSpPr/>
          <p:nvPr/>
        </p:nvSpPr>
        <p:spPr>
          <a:xfrm>
            <a:off x="4129120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提示二</a:t>
            </a:r>
          </a:p>
        </p:txBody>
      </p: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C09B79EB-2D30-3D09-97F8-9B5D23EDF384}"/>
              </a:ext>
            </a:extLst>
          </p:cNvPr>
          <p:cNvSpPr/>
          <p:nvPr/>
        </p:nvSpPr>
        <p:spPr>
          <a:xfrm>
            <a:off x="7134058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提示三</a:t>
            </a: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31FF47BD-8418-5B20-5313-9686D823382B}"/>
              </a:ext>
            </a:extLst>
          </p:cNvPr>
          <p:cNvSpPr txBox="1"/>
          <p:nvPr/>
        </p:nvSpPr>
        <p:spPr>
          <a:xfrm>
            <a:off x="3673078" y="1038108"/>
            <a:ext cx="1812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CN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會使用頭</a:t>
            </a: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DDD5096D-F82B-A48E-ABA2-E5228C4AAAFB}"/>
              </a:ext>
            </a:extLst>
          </p:cNvPr>
          <p:cNvSpPr txBox="1"/>
          <p:nvPr/>
        </p:nvSpPr>
        <p:spPr>
          <a:xfrm>
            <a:off x="6474892" y="1038108"/>
            <a:ext cx="2185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有人顧門</a:t>
            </a:r>
          </a:p>
        </p:txBody>
      </p:sp>
      <p:pic>
        <p:nvPicPr>
          <p:cNvPr id="50" name="圖形 49" descr="箭號: 略彎曲線 以實心填滿">
            <a:extLst>
              <a:ext uri="{FF2B5EF4-FFF2-40B4-BE49-F238E27FC236}">
                <a16:creationId xmlns:a16="http://schemas.microsoft.com/office/drawing/2014/main" id="{1546F63E-FF6F-406F-E9C6-9A495B64F0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0857" y="1386003"/>
            <a:ext cx="914400" cy="914400"/>
          </a:xfrm>
          <a:prstGeom prst="rect">
            <a:avLst/>
          </a:prstGeom>
        </p:spPr>
      </p:pic>
      <p:pic>
        <p:nvPicPr>
          <p:cNvPr id="51" name="圖形 50" descr="箭號: 略彎曲線 以實心填滿">
            <a:extLst>
              <a:ext uri="{FF2B5EF4-FFF2-40B4-BE49-F238E27FC236}">
                <a16:creationId xmlns:a16="http://schemas.microsoft.com/office/drawing/2014/main" id="{799BBB9E-CA80-DB28-E232-5B2A13E0A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3699" y="1386003"/>
            <a:ext cx="914400" cy="914400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792A9C41-FBA3-3349-4295-393DE1E9058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043" y="1499131"/>
            <a:ext cx="1429362" cy="1182248"/>
          </a:xfrm>
          <a:prstGeom prst="rect">
            <a:avLst/>
          </a:prstGeom>
        </p:spPr>
      </p:pic>
      <p:sp>
        <p:nvSpPr>
          <p:cNvPr id="53" name="矩形: 圓角 52">
            <a:extLst>
              <a:ext uri="{FF2B5EF4-FFF2-40B4-BE49-F238E27FC236}">
                <a16:creationId xmlns:a16="http://schemas.microsoft.com/office/drawing/2014/main" id="{7A50AC16-928B-79B6-F0DF-DE321DBDD906}"/>
              </a:ext>
            </a:extLst>
          </p:cNvPr>
          <p:cNvSpPr/>
          <p:nvPr/>
        </p:nvSpPr>
        <p:spPr>
          <a:xfrm>
            <a:off x="2229232" y="3037178"/>
            <a:ext cx="5776618" cy="2588674"/>
          </a:xfrm>
          <a:prstGeom prst="roundRect">
            <a:avLst/>
          </a:prstGeom>
          <a:solidFill>
            <a:srgbClr val="3891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矩形: 圓角 53">
            <a:extLst>
              <a:ext uri="{FF2B5EF4-FFF2-40B4-BE49-F238E27FC236}">
                <a16:creationId xmlns:a16="http://schemas.microsoft.com/office/drawing/2014/main" id="{8D021A4D-455F-D7F8-161C-4D8D0928A4FD}"/>
              </a:ext>
            </a:extLst>
          </p:cNvPr>
          <p:cNvSpPr/>
          <p:nvPr/>
        </p:nvSpPr>
        <p:spPr>
          <a:xfrm>
            <a:off x="2324101" y="3141315"/>
            <a:ext cx="5538176" cy="23674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BA3B81CB-3DDD-5AA9-C871-6D7B8893559D}"/>
              </a:ext>
            </a:extLst>
          </p:cNvPr>
          <p:cNvSpPr txBox="1"/>
          <p:nvPr/>
        </p:nvSpPr>
        <p:spPr>
          <a:xfrm>
            <a:off x="2647161" y="3515818"/>
            <a:ext cx="2425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dirty="0">
                <a:latin typeface="台灣楷體" panose="02010604000101010101" pitchFamily="2" charset="-120"/>
                <a:ea typeface="台灣楷體" panose="02010604000101010101" pitchFamily="2" charset="-120"/>
              </a:rPr>
              <a:t>跤球</a:t>
            </a:r>
            <a:br>
              <a:rPr lang="en-US" altLang="zh-TW" sz="5400" dirty="0">
                <a:latin typeface="台灣楷體" panose="02010604000101010101" pitchFamily="2" charset="-120"/>
                <a:ea typeface="台灣楷體" panose="02010604000101010101" pitchFamily="2" charset="-120"/>
              </a:rPr>
            </a:br>
            <a:r>
              <a:rPr lang="en-US" altLang="zh-TW" sz="3600" dirty="0">
                <a:latin typeface="Taiwanese Serif" panose="02000503000000020003" pitchFamily="2" charset="0"/>
              </a:rPr>
              <a:t>kha-</a:t>
            </a:r>
            <a:r>
              <a:rPr lang="en-US" altLang="zh-TW" sz="3600" dirty="0" err="1">
                <a:latin typeface="Taiwanese Serif" panose="02000503000000020003" pitchFamily="2" charset="0"/>
              </a:rPr>
              <a:t>kiû</a:t>
            </a:r>
            <a:endParaRPr lang="zh-TW" altLang="en-US" sz="5400" dirty="0">
              <a:latin typeface="Taiwanese Serif" panose="02000503000000020003" pitchFamily="2" charset="0"/>
            </a:endParaRPr>
          </a:p>
        </p:txBody>
      </p:sp>
      <p:grpSp>
        <p:nvGrpSpPr>
          <p:cNvPr id="57" name="群組 56">
            <a:extLst>
              <a:ext uri="{FF2B5EF4-FFF2-40B4-BE49-F238E27FC236}">
                <a16:creationId xmlns:a16="http://schemas.microsoft.com/office/drawing/2014/main" id="{227F5CA4-9D19-7C45-756E-210243A7CF35}"/>
              </a:ext>
            </a:extLst>
          </p:cNvPr>
          <p:cNvGrpSpPr/>
          <p:nvPr/>
        </p:nvGrpSpPr>
        <p:grpSpPr>
          <a:xfrm>
            <a:off x="1886276" y="3512815"/>
            <a:ext cx="729316" cy="1611938"/>
            <a:chOff x="1375736" y="3512815"/>
            <a:chExt cx="685911" cy="1516004"/>
          </a:xfrm>
        </p:grpSpPr>
        <p:sp>
          <p:nvSpPr>
            <p:cNvPr id="58" name="矩形: 圓角 57">
              <a:extLst>
                <a:ext uri="{FF2B5EF4-FFF2-40B4-BE49-F238E27FC236}">
                  <a16:creationId xmlns:a16="http://schemas.microsoft.com/office/drawing/2014/main" id="{315682FD-18B9-4CB9-BD2F-BF055AD3CCBA}"/>
                </a:ext>
              </a:extLst>
            </p:cNvPr>
            <p:cNvSpPr/>
            <p:nvPr/>
          </p:nvSpPr>
          <p:spPr>
            <a:xfrm>
              <a:off x="1375736" y="3512815"/>
              <a:ext cx="685911" cy="1516004"/>
            </a:xfrm>
            <a:prstGeom prst="roundRect">
              <a:avLst/>
            </a:prstGeom>
            <a:solidFill>
              <a:srgbClr val="3187B5"/>
            </a:solidFill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答</a:t>
              </a:r>
              <a:br>
                <a:rPr lang="en-US" altLang="zh-TW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</a:br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案</a:t>
              </a:r>
            </a:p>
          </p:txBody>
        </p:sp>
        <p:sp>
          <p:nvSpPr>
            <p:cNvPr id="59" name="矩形: 圓角 58">
              <a:extLst>
                <a:ext uri="{FF2B5EF4-FFF2-40B4-BE49-F238E27FC236}">
                  <a16:creationId xmlns:a16="http://schemas.microsoft.com/office/drawing/2014/main" id="{B879FC33-C27C-3C31-8979-1FA9E49C64E5}"/>
                </a:ext>
              </a:extLst>
            </p:cNvPr>
            <p:cNvSpPr/>
            <p:nvPr/>
          </p:nvSpPr>
          <p:spPr>
            <a:xfrm>
              <a:off x="1501521" y="3597126"/>
              <a:ext cx="434340" cy="434340"/>
            </a:xfrm>
            <a:prstGeom prst="roundRect">
              <a:avLst/>
            </a:prstGeom>
            <a:solidFill>
              <a:srgbClr val="3891C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</a:t>
              </a:r>
              <a:endParaRPr lang="zh-TW" altLang="en-US" sz="2400" dirty="0">
                <a:latin typeface="Adobe Gothic Std B" panose="020B0800000000000000" pitchFamily="34" charset="-128"/>
              </a:endParaRPr>
            </a:p>
          </p:txBody>
        </p:sp>
      </p:grpSp>
      <p:pic>
        <p:nvPicPr>
          <p:cNvPr id="69" name="圖片 68">
            <a:extLst>
              <a:ext uri="{FF2B5EF4-FFF2-40B4-BE49-F238E27FC236}">
                <a16:creationId xmlns:a16="http://schemas.microsoft.com/office/drawing/2014/main" id="{86BAE247-2CCF-12B3-E792-4960752CB2C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6482" y="2867129"/>
            <a:ext cx="1639966" cy="816935"/>
          </a:xfrm>
          <a:prstGeom prst="rect">
            <a:avLst/>
          </a:prstGeom>
        </p:spPr>
      </p:pic>
      <p:pic>
        <p:nvPicPr>
          <p:cNvPr id="70" name="圖片 69">
            <a:extLst>
              <a:ext uri="{FF2B5EF4-FFF2-40B4-BE49-F238E27FC236}">
                <a16:creationId xmlns:a16="http://schemas.microsoft.com/office/drawing/2014/main" id="{95B8C29C-13E5-3A2B-F85A-0C3BA55A62C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4320" t="47024"/>
          <a:stretch/>
        </p:blipFill>
        <p:spPr>
          <a:xfrm>
            <a:off x="-1" y="-27394"/>
            <a:ext cx="842487" cy="9706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71" name="圖形 70" descr="徽章 4 以實心填滿">
            <a:extLst>
              <a:ext uri="{FF2B5EF4-FFF2-40B4-BE49-F238E27FC236}">
                <a16:creationId xmlns:a16="http://schemas.microsoft.com/office/drawing/2014/main" id="{0EA81EF7-8D51-23AC-B4FA-52CB3AC2F5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3044" y="89554"/>
            <a:ext cx="584775" cy="584775"/>
          </a:xfrm>
          <a:prstGeom prst="rect">
            <a:avLst/>
          </a:prstGeom>
        </p:spPr>
      </p:pic>
      <p:pic>
        <p:nvPicPr>
          <p:cNvPr id="19" name="圖形 18" descr="關上的門 以實心填滿">
            <a:extLst>
              <a:ext uri="{FF2B5EF4-FFF2-40B4-BE49-F238E27FC236}">
                <a16:creationId xmlns:a16="http://schemas.microsoft.com/office/drawing/2014/main" id="{FA0BA949-77C8-1486-B9C5-7EB3DCD1C3B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47341" y="1624041"/>
            <a:ext cx="1051848" cy="1051848"/>
          </a:xfrm>
          <a:prstGeom prst="rect">
            <a:avLst/>
          </a:prstGeom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576C45C0-142B-68D7-CD92-C8677B046FE8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5703" y="3331424"/>
            <a:ext cx="3693616" cy="1793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2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48" grpId="0" animBg="1"/>
      <p:bldP spid="48" grpId="1" animBg="1"/>
      <p:bldP spid="49" grpId="0" animBg="1"/>
      <p:bldP spid="49" grpId="1" animBg="1"/>
      <p:bldP spid="55" grpId="0"/>
      <p:bldP spid="5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6E7F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9A947C-C85E-5B49-AEB7-53108044F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 descr="一張含有 服裝, 動畫, 動畫卡通, 卡通 的圖片&#10;&#10;AI 產生的內容可能不正確。">
            <a:extLst>
              <a:ext uri="{FF2B5EF4-FFF2-40B4-BE49-F238E27FC236}">
                <a16:creationId xmlns:a16="http://schemas.microsoft.com/office/drawing/2014/main" id="{64D03C44-0841-56C6-18EE-33124AAA6D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947" y="3684064"/>
            <a:ext cx="1207173" cy="2030936"/>
          </a:xfrm>
          <a:prstGeom prst="rect">
            <a:avLst/>
          </a:prstGeom>
        </p:spPr>
      </p:pic>
      <p:sp>
        <p:nvSpPr>
          <p:cNvPr id="33" name="手繪多邊形: 圖案 32">
            <a:extLst>
              <a:ext uri="{FF2B5EF4-FFF2-40B4-BE49-F238E27FC236}">
                <a16:creationId xmlns:a16="http://schemas.microsoft.com/office/drawing/2014/main" id="{78A5F761-16CE-491A-C637-861CAB4365C3}"/>
              </a:ext>
            </a:extLst>
          </p:cNvPr>
          <p:cNvSpPr/>
          <p:nvPr/>
        </p:nvSpPr>
        <p:spPr>
          <a:xfrm>
            <a:off x="3589478" y="782496"/>
            <a:ext cx="1980000" cy="1980000"/>
          </a:xfrm>
          <a:custGeom>
            <a:avLst/>
            <a:gdLst>
              <a:gd name="connsiteX0" fmla="*/ 990000 w 1980000"/>
              <a:gd name="connsiteY0" fmla="*/ 0 h 1980000"/>
              <a:gd name="connsiteX1" fmla="*/ 1980000 w 1980000"/>
              <a:gd name="connsiteY1" fmla="*/ 990000 h 1980000"/>
              <a:gd name="connsiteX2" fmla="*/ 990000 w 1980000"/>
              <a:gd name="connsiteY2" fmla="*/ 1980000 h 1980000"/>
              <a:gd name="connsiteX3" fmla="*/ 0 w 1980000"/>
              <a:gd name="connsiteY3" fmla="*/ 990000 h 1980000"/>
              <a:gd name="connsiteX4" fmla="*/ 990000 w 1980000"/>
              <a:gd name="connsiteY4" fmla="*/ 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0000" h="1980000">
                <a:moveTo>
                  <a:pt x="990000" y="0"/>
                </a:moveTo>
                <a:cubicBezTo>
                  <a:pt x="1536762" y="0"/>
                  <a:pt x="1980000" y="443238"/>
                  <a:pt x="1980000" y="990000"/>
                </a:cubicBezTo>
                <a:cubicBezTo>
                  <a:pt x="1980000" y="1536762"/>
                  <a:pt x="1536762" y="1980000"/>
                  <a:pt x="990000" y="1980000"/>
                </a:cubicBezTo>
                <a:cubicBezTo>
                  <a:pt x="443238" y="1980000"/>
                  <a:pt x="0" y="1536762"/>
                  <a:pt x="0" y="990000"/>
                </a:cubicBezTo>
                <a:cubicBezTo>
                  <a:pt x="0" y="443238"/>
                  <a:pt x="443238" y="0"/>
                  <a:pt x="99000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F58B4D23-F8BC-37CC-6794-783C5E14B9A8}"/>
              </a:ext>
            </a:extLst>
          </p:cNvPr>
          <p:cNvSpPr/>
          <p:nvPr/>
        </p:nvSpPr>
        <p:spPr>
          <a:xfrm>
            <a:off x="554945" y="782496"/>
            <a:ext cx="1980000" cy="19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918DB6BA-AC0F-69C0-9F65-EC91DFC61A85}"/>
              </a:ext>
            </a:extLst>
          </p:cNvPr>
          <p:cNvSpPr txBox="1"/>
          <p:nvPr/>
        </p:nvSpPr>
        <p:spPr>
          <a:xfrm>
            <a:off x="647092" y="1161293"/>
            <a:ext cx="17454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球細細粒</a:t>
            </a: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AC1BFD90-1C7B-EA28-F80A-910F586C065F}"/>
              </a:ext>
            </a:extLst>
          </p:cNvPr>
          <p:cNvSpPr/>
          <p:nvPr/>
        </p:nvSpPr>
        <p:spPr>
          <a:xfrm>
            <a:off x="6579790" y="782496"/>
            <a:ext cx="1980000" cy="19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矩形: 圓角 38">
            <a:extLst>
              <a:ext uri="{FF2B5EF4-FFF2-40B4-BE49-F238E27FC236}">
                <a16:creationId xmlns:a16="http://schemas.microsoft.com/office/drawing/2014/main" id="{F147E9C0-2AEF-070B-04A6-DD66463D43EF}"/>
              </a:ext>
            </a:extLst>
          </p:cNvPr>
          <p:cNvSpPr/>
          <p:nvPr/>
        </p:nvSpPr>
        <p:spPr>
          <a:xfrm>
            <a:off x="1071635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提示一</a:t>
            </a:r>
          </a:p>
        </p:txBody>
      </p:sp>
      <p:sp>
        <p:nvSpPr>
          <p:cNvPr id="43" name="矩形: 圓角 42">
            <a:extLst>
              <a:ext uri="{FF2B5EF4-FFF2-40B4-BE49-F238E27FC236}">
                <a16:creationId xmlns:a16="http://schemas.microsoft.com/office/drawing/2014/main" id="{6B307723-C6A2-3881-15C1-5B7BC7B0E105}"/>
              </a:ext>
            </a:extLst>
          </p:cNvPr>
          <p:cNvSpPr/>
          <p:nvPr/>
        </p:nvSpPr>
        <p:spPr>
          <a:xfrm>
            <a:off x="4129120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提示二</a:t>
            </a:r>
          </a:p>
        </p:txBody>
      </p: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500E6F96-F449-4EDA-FE63-48C4C38ACC98}"/>
              </a:ext>
            </a:extLst>
          </p:cNvPr>
          <p:cNvSpPr/>
          <p:nvPr/>
        </p:nvSpPr>
        <p:spPr>
          <a:xfrm>
            <a:off x="7134058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提示三</a:t>
            </a: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3010A36E-16C8-AF86-4AA8-9AD023DA0335}"/>
              </a:ext>
            </a:extLst>
          </p:cNvPr>
          <p:cNvSpPr txBox="1"/>
          <p:nvPr/>
        </p:nvSpPr>
        <p:spPr>
          <a:xfrm>
            <a:off x="3673078" y="1528478"/>
            <a:ext cx="18127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網仔低低</a:t>
            </a: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55F55EC5-C89B-7FDA-4A1E-577E09C17C3F}"/>
              </a:ext>
            </a:extLst>
          </p:cNvPr>
          <p:cNvSpPr txBox="1"/>
          <p:nvPr/>
        </p:nvSpPr>
        <p:spPr>
          <a:xfrm>
            <a:off x="6474892" y="1161293"/>
            <a:ext cx="21852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觀眾頭越</a:t>
            </a:r>
            <a:endParaRPr lang="en-US" altLang="zh-TW" sz="3000" dirty="0">
              <a:highlight>
                <a:srgbClr val="C0C0C0"/>
              </a:highlight>
              <a:latin typeface="台灣楷體" panose="02010604000101010101" pitchFamily="2" charset="-120"/>
              <a:ea typeface="台灣楷體" panose="02010604000101010101" pitchFamily="2" charset="-120"/>
            </a:endParaRPr>
          </a:p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來越去</a:t>
            </a:r>
          </a:p>
        </p:txBody>
      </p:sp>
      <p:pic>
        <p:nvPicPr>
          <p:cNvPr id="50" name="圖形 49" descr="箭號: 略彎曲線 以實心填滿">
            <a:extLst>
              <a:ext uri="{FF2B5EF4-FFF2-40B4-BE49-F238E27FC236}">
                <a16:creationId xmlns:a16="http://schemas.microsoft.com/office/drawing/2014/main" id="{6D37B07F-F963-46E2-9BBB-DA2337475F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30857" y="1386003"/>
            <a:ext cx="914400" cy="914400"/>
          </a:xfrm>
          <a:prstGeom prst="rect">
            <a:avLst/>
          </a:prstGeom>
        </p:spPr>
      </p:pic>
      <p:pic>
        <p:nvPicPr>
          <p:cNvPr id="51" name="圖形 50" descr="箭號: 略彎曲線 以實心填滿">
            <a:extLst>
              <a:ext uri="{FF2B5EF4-FFF2-40B4-BE49-F238E27FC236}">
                <a16:creationId xmlns:a16="http://schemas.microsoft.com/office/drawing/2014/main" id="{BF35A6EB-D909-7860-F45B-620381ECE2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13699" y="1386003"/>
            <a:ext cx="914400" cy="914400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4E133CD2-A156-30AC-F484-80E4054131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1345" y="1633545"/>
            <a:ext cx="785421" cy="1049676"/>
          </a:xfrm>
          <a:prstGeom prst="rect">
            <a:avLst/>
          </a:prstGeom>
        </p:spPr>
      </p:pic>
      <p:sp>
        <p:nvSpPr>
          <p:cNvPr id="53" name="矩形: 圓角 52">
            <a:extLst>
              <a:ext uri="{FF2B5EF4-FFF2-40B4-BE49-F238E27FC236}">
                <a16:creationId xmlns:a16="http://schemas.microsoft.com/office/drawing/2014/main" id="{D74AA6F4-A9E7-E06A-0AED-78B403BBC26F}"/>
              </a:ext>
            </a:extLst>
          </p:cNvPr>
          <p:cNvSpPr/>
          <p:nvPr/>
        </p:nvSpPr>
        <p:spPr>
          <a:xfrm>
            <a:off x="2229232" y="3037178"/>
            <a:ext cx="5776618" cy="2588674"/>
          </a:xfrm>
          <a:prstGeom prst="roundRect">
            <a:avLst/>
          </a:prstGeom>
          <a:solidFill>
            <a:srgbClr val="3891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矩形: 圓角 53">
            <a:extLst>
              <a:ext uri="{FF2B5EF4-FFF2-40B4-BE49-F238E27FC236}">
                <a16:creationId xmlns:a16="http://schemas.microsoft.com/office/drawing/2014/main" id="{40CEF29D-08D7-B8BE-1145-E8921D445975}"/>
              </a:ext>
            </a:extLst>
          </p:cNvPr>
          <p:cNvSpPr/>
          <p:nvPr/>
        </p:nvSpPr>
        <p:spPr>
          <a:xfrm>
            <a:off x="2324101" y="3141315"/>
            <a:ext cx="5538176" cy="23674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112F913E-44FF-5AFC-382B-951C14774C98}"/>
              </a:ext>
            </a:extLst>
          </p:cNvPr>
          <p:cNvSpPr txBox="1"/>
          <p:nvPr/>
        </p:nvSpPr>
        <p:spPr>
          <a:xfrm>
            <a:off x="2623090" y="3446912"/>
            <a:ext cx="2425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 err="1">
                <a:latin typeface="Taiwanese Serif" panose="02000503000000020003" pitchFamily="2" charset="0"/>
              </a:rPr>
              <a:t>phi̋n-phóng</a:t>
            </a:r>
            <a:endParaRPr lang="en-US" altLang="zh-TW" sz="3600" dirty="0">
              <a:latin typeface="Taiwanese Serif" panose="02000503000000020003" pitchFamily="2" charset="0"/>
            </a:endParaRPr>
          </a:p>
          <a:p>
            <a:pPr algn="ctr"/>
            <a:r>
              <a:rPr lang="zh-TW" altLang="en-US" sz="5400" dirty="0">
                <a:latin typeface="台灣楷體" panose="02010604000101010101" pitchFamily="2" charset="-120"/>
                <a:ea typeface="台灣楷體" panose="02010604000101010101" pitchFamily="2" charset="-120"/>
              </a:rPr>
              <a:t>桌球</a:t>
            </a:r>
            <a:endParaRPr lang="en-US" altLang="zh-TW" sz="5400" dirty="0">
              <a:latin typeface="台灣楷體" panose="02010604000101010101" pitchFamily="2" charset="-120"/>
              <a:ea typeface="台灣楷體" panose="02010604000101010101" pitchFamily="2" charset="-120"/>
            </a:endParaRPr>
          </a:p>
          <a:p>
            <a:pPr algn="ctr"/>
            <a:r>
              <a:rPr lang="en-US" altLang="zh-TW" sz="3600" dirty="0" err="1">
                <a:latin typeface="Taiwanese Serif" panose="02000503000000020003" pitchFamily="2" charset="0"/>
              </a:rPr>
              <a:t>toh-kiû</a:t>
            </a:r>
            <a:endParaRPr lang="zh-TW" altLang="en-US" sz="5400" dirty="0">
              <a:latin typeface="Taiwanese Serif" panose="02000503000000020003" pitchFamily="2" charset="0"/>
            </a:endParaRPr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01CF8609-0F2C-EAF6-4365-A0960C74830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69155" y="3238684"/>
            <a:ext cx="1776472" cy="2239553"/>
          </a:xfrm>
          <a:prstGeom prst="rect">
            <a:avLst/>
          </a:prstGeom>
        </p:spPr>
      </p:pic>
      <p:grpSp>
        <p:nvGrpSpPr>
          <p:cNvPr id="57" name="群組 56">
            <a:extLst>
              <a:ext uri="{FF2B5EF4-FFF2-40B4-BE49-F238E27FC236}">
                <a16:creationId xmlns:a16="http://schemas.microsoft.com/office/drawing/2014/main" id="{EABBB049-ABC7-8A44-B19E-7E4A4905B11E}"/>
              </a:ext>
            </a:extLst>
          </p:cNvPr>
          <p:cNvGrpSpPr/>
          <p:nvPr/>
        </p:nvGrpSpPr>
        <p:grpSpPr>
          <a:xfrm>
            <a:off x="1886276" y="3512815"/>
            <a:ext cx="729316" cy="1611938"/>
            <a:chOff x="1375736" y="3512815"/>
            <a:chExt cx="685911" cy="1516004"/>
          </a:xfrm>
        </p:grpSpPr>
        <p:sp>
          <p:nvSpPr>
            <p:cNvPr id="58" name="矩形: 圓角 57">
              <a:extLst>
                <a:ext uri="{FF2B5EF4-FFF2-40B4-BE49-F238E27FC236}">
                  <a16:creationId xmlns:a16="http://schemas.microsoft.com/office/drawing/2014/main" id="{EEE43F82-6CEC-40C7-540F-55202D159CD0}"/>
                </a:ext>
              </a:extLst>
            </p:cNvPr>
            <p:cNvSpPr/>
            <p:nvPr/>
          </p:nvSpPr>
          <p:spPr>
            <a:xfrm>
              <a:off x="1375736" y="3512815"/>
              <a:ext cx="685911" cy="1516004"/>
            </a:xfrm>
            <a:prstGeom prst="roundRect">
              <a:avLst/>
            </a:prstGeom>
            <a:solidFill>
              <a:srgbClr val="3187B5"/>
            </a:solidFill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答</a:t>
              </a:r>
              <a:br>
                <a:rPr lang="en-US" altLang="zh-TW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</a:br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案</a:t>
              </a:r>
            </a:p>
          </p:txBody>
        </p:sp>
        <p:sp>
          <p:nvSpPr>
            <p:cNvPr id="59" name="矩形: 圓角 58">
              <a:extLst>
                <a:ext uri="{FF2B5EF4-FFF2-40B4-BE49-F238E27FC236}">
                  <a16:creationId xmlns:a16="http://schemas.microsoft.com/office/drawing/2014/main" id="{60A7D8F0-0431-EC4C-41CF-F4B70DA3C462}"/>
                </a:ext>
              </a:extLst>
            </p:cNvPr>
            <p:cNvSpPr/>
            <p:nvPr/>
          </p:nvSpPr>
          <p:spPr>
            <a:xfrm>
              <a:off x="1501521" y="3597126"/>
              <a:ext cx="434340" cy="434340"/>
            </a:xfrm>
            <a:prstGeom prst="roundRect">
              <a:avLst/>
            </a:prstGeom>
            <a:solidFill>
              <a:srgbClr val="3891C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</a:t>
              </a:r>
              <a:endParaRPr lang="zh-TW" altLang="en-US" sz="2400" dirty="0">
                <a:latin typeface="Adobe Gothic Std B" panose="020B0800000000000000" pitchFamily="34" charset="-128"/>
              </a:endParaRPr>
            </a:p>
          </p:txBody>
        </p:sp>
      </p:grpSp>
      <p:grpSp>
        <p:nvGrpSpPr>
          <p:cNvPr id="63" name="群組 62">
            <a:extLst>
              <a:ext uri="{FF2B5EF4-FFF2-40B4-BE49-F238E27FC236}">
                <a16:creationId xmlns:a16="http://schemas.microsoft.com/office/drawing/2014/main" id="{67231475-933D-0DD6-C816-236F23ECFD86}"/>
              </a:ext>
            </a:extLst>
          </p:cNvPr>
          <p:cNvGrpSpPr/>
          <p:nvPr/>
        </p:nvGrpSpPr>
        <p:grpSpPr>
          <a:xfrm>
            <a:off x="6958038" y="2116850"/>
            <a:ext cx="1259728" cy="601696"/>
            <a:chOff x="7084937" y="2296087"/>
            <a:chExt cx="1010312" cy="482565"/>
          </a:xfrm>
        </p:grpSpPr>
        <p:pic>
          <p:nvPicPr>
            <p:cNvPr id="28" name="圖片 27">
              <a:extLst>
                <a:ext uri="{FF2B5EF4-FFF2-40B4-BE49-F238E27FC236}">
                  <a16:creationId xmlns:a16="http://schemas.microsoft.com/office/drawing/2014/main" id="{8DD6E131-4D58-B34D-F1F9-2B45B428F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084937" y="2296087"/>
              <a:ext cx="482565" cy="482565"/>
            </a:xfrm>
            <a:prstGeom prst="rect">
              <a:avLst/>
            </a:prstGeom>
          </p:spPr>
        </p:pic>
        <p:pic>
          <p:nvPicPr>
            <p:cNvPr id="19" name="圖片 18">
              <a:extLst>
                <a:ext uri="{FF2B5EF4-FFF2-40B4-BE49-F238E27FC236}">
                  <a16:creationId xmlns:a16="http://schemas.microsoft.com/office/drawing/2014/main" id="{0E204265-6D99-CA44-FC74-272DE8CF4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7612684" y="2296087"/>
              <a:ext cx="482565" cy="482565"/>
            </a:xfrm>
            <a:prstGeom prst="rect">
              <a:avLst/>
            </a:prstGeom>
          </p:spPr>
        </p:pic>
      </p:grpSp>
      <p:pic>
        <p:nvPicPr>
          <p:cNvPr id="2" name="圖片 1">
            <a:extLst>
              <a:ext uri="{FF2B5EF4-FFF2-40B4-BE49-F238E27FC236}">
                <a16:creationId xmlns:a16="http://schemas.microsoft.com/office/drawing/2014/main" id="{FEBA27EA-0A21-B640-70A1-B72205EC0A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482" y="2867129"/>
            <a:ext cx="1639966" cy="816935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99B07F0-B60B-766C-D92E-AE188B3B968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4320" t="47024"/>
          <a:stretch/>
        </p:blipFill>
        <p:spPr>
          <a:xfrm>
            <a:off x="-1" y="-27394"/>
            <a:ext cx="842487" cy="9706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16" name="圖形 15" descr="徽章 5 以實心填滿">
            <a:extLst>
              <a:ext uri="{FF2B5EF4-FFF2-40B4-BE49-F238E27FC236}">
                <a16:creationId xmlns:a16="http://schemas.microsoft.com/office/drawing/2014/main" id="{55E298A1-D4C5-E9F5-6B4F-47D7F2619F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3044" y="89554"/>
            <a:ext cx="584775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736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48" grpId="0" animBg="1"/>
      <p:bldP spid="48" grpId="1" animBg="1"/>
      <p:bldP spid="49" grpId="0" animBg="1"/>
      <p:bldP spid="49" grpId="1" animBg="1"/>
      <p:bldP spid="55" grpId="0"/>
      <p:bldP spid="55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C6E7F6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994124-591B-5EF0-F0CF-445A31280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 descr="一張含有 服裝, 動畫, 動畫卡通, 卡通 的圖片&#10;&#10;AI 產生的內容可能不正確。">
            <a:extLst>
              <a:ext uri="{FF2B5EF4-FFF2-40B4-BE49-F238E27FC236}">
                <a16:creationId xmlns:a16="http://schemas.microsoft.com/office/drawing/2014/main" id="{5138A1C0-6D2F-BF6F-4353-73EED60D33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947" y="3684064"/>
            <a:ext cx="1207173" cy="2030936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9205E2A2-D28D-7C97-0BF2-62A646BC1E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" b="12947"/>
          <a:stretch/>
        </p:blipFill>
        <p:spPr>
          <a:xfrm>
            <a:off x="4275015" y="1928119"/>
            <a:ext cx="679939" cy="837259"/>
          </a:xfrm>
          <a:prstGeom prst="rect">
            <a:avLst/>
          </a:prstGeom>
        </p:spPr>
      </p:pic>
      <p:sp>
        <p:nvSpPr>
          <p:cNvPr id="33" name="手繪多邊形: 圖案 32">
            <a:extLst>
              <a:ext uri="{FF2B5EF4-FFF2-40B4-BE49-F238E27FC236}">
                <a16:creationId xmlns:a16="http://schemas.microsoft.com/office/drawing/2014/main" id="{E54144AA-0115-59B1-3463-74AF6C4F6077}"/>
              </a:ext>
            </a:extLst>
          </p:cNvPr>
          <p:cNvSpPr/>
          <p:nvPr/>
        </p:nvSpPr>
        <p:spPr>
          <a:xfrm>
            <a:off x="3589478" y="782496"/>
            <a:ext cx="1980000" cy="1980000"/>
          </a:xfrm>
          <a:custGeom>
            <a:avLst/>
            <a:gdLst>
              <a:gd name="connsiteX0" fmla="*/ 990000 w 1980000"/>
              <a:gd name="connsiteY0" fmla="*/ 0 h 1980000"/>
              <a:gd name="connsiteX1" fmla="*/ 1980000 w 1980000"/>
              <a:gd name="connsiteY1" fmla="*/ 990000 h 1980000"/>
              <a:gd name="connsiteX2" fmla="*/ 990000 w 1980000"/>
              <a:gd name="connsiteY2" fmla="*/ 1980000 h 1980000"/>
              <a:gd name="connsiteX3" fmla="*/ 0 w 1980000"/>
              <a:gd name="connsiteY3" fmla="*/ 990000 h 1980000"/>
              <a:gd name="connsiteX4" fmla="*/ 990000 w 1980000"/>
              <a:gd name="connsiteY4" fmla="*/ 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0000" h="1980000">
                <a:moveTo>
                  <a:pt x="990000" y="0"/>
                </a:moveTo>
                <a:cubicBezTo>
                  <a:pt x="1536762" y="0"/>
                  <a:pt x="1980000" y="443238"/>
                  <a:pt x="1980000" y="990000"/>
                </a:cubicBezTo>
                <a:cubicBezTo>
                  <a:pt x="1980000" y="1536762"/>
                  <a:pt x="1536762" y="1980000"/>
                  <a:pt x="990000" y="1980000"/>
                </a:cubicBezTo>
                <a:cubicBezTo>
                  <a:pt x="443238" y="1980000"/>
                  <a:pt x="0" y="1536762"/>
                  <a:pt x="0" y="990000"/>
                </a:cubicBezTo>
                <a:cubicBezTo>
                  <a:pt x="0" y="443238"/>
                  <a:pt x="443238" y="0"/>
                  <a:pt x="99000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EC132F6A-39E8-11DC-F616-79BE24A52693}"/>
              </a:ext>
            </a:extLst>
          </p:cNvPr>
          <p:cNvSpPr/>
          <p:nvPr/>
        </p:nvSpPr>
        <p:spPr>
          <a:xfrm>
            <a:off x="554945" y="782496"/>
            <a:ext cx="1980000" cy="19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534EFB05-795E-F1D8-83E3-6D37B19A9C67}"/>
              </a:ext>
            </a:extLst>
          </p:cNvPr>
          <p:cNvSpPr txBox="1"/>
          <p:nvPr/>
        </p:nvSpPr>
        <p:spPr>
          <a:xfrm>
            <a:off x="647092" y="1127634"/>
            <a:ext cx="17454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大片草埔</a:t>
            </a:r>
          </a:p>
        </p:txBody>
      </p:sp>
      <p:sp>
        <p:nvSpPr>
          <p:cNvPr id="38" name="橢圓 37">
            <a:extLst>
              <a:ext uri="{FF2B5EF4-FFF2-40B4-BE49-F238E27FC236}">
                <a16:creationId xmlns:a16="http://schemas.microsoft.com/office/drawing/2014/main" id="{94131976-9000-33A9-C6FD-9FD6408026C8}"/>
              </a:ext>
            </a:extLst>
          </p:cNvPr>
          <p:cNvSpPr/>
          <p:nvPr/>
        </p:nvSpPr>
        <p:spPr>
          <a:xfrm>
            <a:off x="6579790" y="782496"/>
            <a:ext cx="1980000" cy="19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9" name="矩形: 圓角 38">
            <a:extLst>
              <a:ext uri="{FF2B5EF4-FFF2-40B4-BE49-F238E27FC236}">
                <a16:creationId xmlns:a16="http://schemas.microsoft.com/office/drawing/2014/main" id="{E832909B-DBD5-59BE-7D6B-382BE6C16D6B}"/>
              </a:ext>
            </a:extLst>
          </p:cNvPr>
          <p:cNvSpPr/>
          <p:nvPr/>
        </p:nvSpPr>
        <p:spPr>
          <a:xfrm>
            <a:off x="1071635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提示一</a:t>
            </a:r>
          </a:p>
        </p:txBody>
      </p:sp>
      <p:sp>
        <p:nvSpPr>
          <p:cNvPr id="43" name="矩形: 圓角 42">
            <a:extLst>
              <a:ext uri="{FF2B5EF4-FFF2-40B4-BE49-F238E27FC236}">
                <a16:creationId xmlns:a16="http://schemas.microsoft.com/office/drawing/2014/main" id="{4C13B1B6-1796-C34E-D3FF-F237D9913982}"/>
              </a:ext>
            </a:extLst>
          </p:cNvPr>
          <p:cNvSpPr/>
          <p:nvPr/>
        </p:nvSpPr>
        <p:spPr>
          <a:xfrm>
            <a:off x="4129120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提示二</a:t>
            </a:r>
          </a:p>
        </p:txBody>
      </p:sp>
      <p:sp>
        <p:nvSpPr>
          <p:cNvPr id="46" name="矩形: 圓角 45">
            <a:extLst>
              <a:ext uri="{FF2B5EF4-FFF2-40B4-BE49-F238E27FC236}">
                <a16:creationId xmlns:a16="http://schemas.microsoft.com/office/drawing/2014/main" id="{76581570-0181-065B-4A67-E14F212C3204}"/>
              </a:ext>
            </a:extLst>
          </p:cNvPr>
          <p:cNvSpPr/>
          <p:nvPr/>
        </p:nvSpPr>
        <p:spPr>
          <a:xfrm>
            <a:off x="7134058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提示三</a:t>
            </a: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09F36E31-DC3A-7E03-5A34-46A3DFC0AE97}"/>
              </a:ext>
            </a:extLst>
          </p:cNvPr>
          <p:cNvSpPr txBox="1"/>
          <p:nvPr/>
        </p:nvSpPr>
        <p:spPr>
          <a:xfrm>
            <a:off x="3673078" y="948338"/>
            <a:ext cx="1812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CN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一个空</a:t>
            </a:r>
          </a:p>
          <a:p>
            <a:pPr algn="ctr"/>
            <a:r>
              <a:rPr lang="zh-CN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一枝旗仔</a:t>
            </a:r>
          </a:p>
        </p:txBody>
      </p:sp>
      <p:sp>
        <p:nvSpPr>
          <p:cNvPr id="49" name="文字方塊 48">
            <a:extLst>
              <a:ext uri="{FF2B5EF4-FFF2-40B4-BE49-F238E27FC236}">
                <a16:creationId xmlns:a16="http://schemas.microsoft.com/office/drawing/2014/main" id="{E53C1D08-34B6-9498-66AF-C70AE1720CC6}"/>
              </a:ext>
            </a:extLst>
          </p:cNvPr>
          <p:cNvSpPr txBox="1"/>
          <p:nvPr/>
        </p:nvSpPr>
        <p:spPr>
          <a:xfrm>
            <a:off x="6474892" y="1386322"/>
            <a:ext cx="2185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摃愈少愈好</a:t>
            </a:r>
          </a:p>
        </p:txBody>
      </p:sp>
      <p:pic>
        <p:nvPicPr>
          <p:cNvPr id="50" name="圖形 49" descr="箭號: 略彎曲線 以實心填滿">
            <a:extLst>
              <a:ext uri="{FF2B5EF4-FFF2-40B4-BE49-F238E27FC236}">
                <a16:creationId xmlns:a16="http://schemas.microsoft.com/office/drawing/2014/main" id="{8BDE4639-2E37-DB83-2168-8CA21D1F8A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30857" y="1386003"/>
            <a:ext cx="914400" cy="914400"/>
          </a:xfrm>
          <a:prstGeom prst="rect">
            <a:avLst/>
          </a:prstGeom>
        </p:spPr>
      </p:pic>
      <p:pic>
        <p:nvPicPr>
          <p:cNvPr id="51" name="圖形 50" descr="箭號: 略彎曲線 以實心填滿">
            <a:extLst>
              <a:ext uri="{FF2B5EF4-FFF2-40B4-BE49-F238E27FC236}">
                <a16:creationId xmlns:a16="http://schemas.microsoft.com/office/drawing/2014/main" id="{E5F97A65-B0D0-9363-BC34-442BAA0D06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3699" y="1386003"/>
            <a:ext cx="914400" cy="914400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42E301F3-B253-C386-F25E-80E3D0F1185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499" y="1972988"/>
            <a:ext cx="1907402" cy="352785"/>
          </a:xfrm>
          <a:prstGeom prst="rect">
            <a:avLst/>
          </a:prstGeom>
        </p:spPr>
      </p:pic>
      <p:sp>
        <p:nvSpPr>
          <p:cNvPr id="53" name="矩形: 圓角 52">
            <a:extLst>
              <a:ext uri="{FF2B5EF4-FFF2-40B4-BE49-F238E27FC236}">
                <a16:creationId xmlns:a16="http://schemas.microsoft.com/office/drawing/2014/main" id="{02108D0F-C069-2372-8C0A-1A5AB3CF92B1}"/>
              </a:ext>
            </a:extLst>
          </p:cNvPr>
          <p:cNvSpPr/>
          <p:nvPr/>
        </p:nvSpPr>
        <p:spPr>
          <a:xfrm>
            <a:off x="2229232" y="3037178"/>
            <a:ext cx="5776618" cy="2588674"/>
          </a:xfrm>
          <a:prstGeom prst="roundRect">
            <a:avLst/>
          </a:prstGeom>
          <a:solidFill>
            <a:srgbClr val="3891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4" name="矩形: 圓角 53">
            <a:extLst>
              <a:ext uri="{FF2B5EF4-FFF2-40B4-BE49-F238E27FC236}">
                <a16:creationId xmlns:a16="http://schemas.microsoft.com/office/drawing/2014/main" id="{E24F528C-F244-A564-AE4D-62EAA3B20410}"/>
              </a:ext>
            </a:extLst>
          </p:cNvPr>
          <p:cNvSpPr/>
          <p:nvPr/>
        </p:nvSpPr>
        <p:spPr>
          <a:xfrm>
            <a:off x="2324101" y="3141315"/>
            <a:ext cx="5538176" cy="23674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文字方塊 54">
            <a:extLst>
              <a:ext uri="{FF2B5EF4-FFF2-40B4-BE49-F238E27FC236}">
                <a16:creationId xmlns:a16="http://schemas.microsoft.com/office/drawing/2014/main" id="{FB45F0DB-095D-D07B-1808-5DE77F1BA4F4}"/>
              </a:ext>
            </a:extLst>
          </p:cNvPr>
          <p:cNvSpPr txBox="1"/>
          <p:nvPr/>
        </p:nvSpPr>
        <p:spPr>
          <a:xfrm>
            <a:off x="2630901" y="3439097"/>
            <a:ext cx="2425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600" dirty="0">
                <a:latin typeface="Taiwanese Serif" panose="02000503000000020003" pitchFamily="2" charset="0"/>
              </a:rPr>
              <a:t>goo-</a:t>
            </a:r>
            <a:r>
              <a:rPr lang="en-US" altLang="zh-TW" sz="3600" dirty="0" err="1">
                <a:latin typeface="Taiwanese Serif" panose="02000503000000020003" pitchFamily="2" charset="0"/>
              </a:rPr>
              <a:t>lú</a:t>
            </a:r>
            <a:r>
              <a:rPr lang="en-US" altLang="zh-TW" sz="3600" dirty="0">
                <a:latin typeface="Taiwanese Serif" panose="02000503000000020003" pitchFamily="2" charset="0"/>
              </a:rPr>
              <a:t>-huh</a:t>
            </a:r>
          </a:p>
          <a:p>
            <a:pPr algn="ctr"/>
            <a:r>
              <a:rPr lang="zh-TW" altLang="en-US" sz="5400" dirty="0">
                <a:latin typeface="台灣楷體" panose="02010604000101010101" pitchFamily="2" charset="-120"/>
                <a:ea typeface="台灣楷體" panose="02010604000101010101" pitchFamily="2" charset="-120"/>
              </a:rPr>
              <a:t>山球</a:t>
            </a:r>
            <a:br>
              <a:rPr lang="en-US" altLang="zh-TW" sz="5400" dirty="0">
                <a:latin typeface="台灣楷體" panose="02010604000101010101" pitchFamily="2" charset="-120"/>
                <a:ea typeface="台灣楷體" panose="02010604000101010101" pitchFamily="2" charset="-120"/>
              </a:rPr>
            </a:br>
            <a:r>
              <a:rPr lang="en-US" altLang="zh-TW" sz="3600" dirty="0" err="1">
                <a:latin typeface="Taiwanese Serif" panose="02000503000000020003" pitchFamily="2" charset="0"/>
              </a:rPr>
              <a:t>suann-kiû</a:t>
            </a:r>
            <a:endParaRPr lang="zh-TW" altLang="en-US" sz="5400" dirty="0">
              <a:latin typeface="Taiwanese Serif" panose="02000503000000020003" pitchFamily="2" charset="0"/>
            </a:endParaRPr>
          </a:p>
        </p:txBody>
      </p:sp>
      <p:pic>
        <p:nvPicPr>
          <p:cNvPr id="56" name="圖片 55">
            <a:extLst>
              <a:ext uri="{FF2B5EF4-FFF2-40B4-BE49-F238E27FC236}">
                <a16:creationId xmlns:a16="http://schemas.microsoft.com/office/drawing/2014/main" id="{9204FF0A-1528-2419-0639-BB73707ED63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702518" y="3270291"/>
            <a:ext cx="1544748" cy="2133589"/>
          </a:xfrm>
          <a:prstGeom prst="rect">
            <a:avLst/>
          </a:prstGeom>
        </p:spPr>
      </p:pic>
      <p:grpSp>
        <p:nvGrpSpPr>
          <p:cNvPr id="57" name="群組 56">
            <a:extLst>
              <a:ext uri="{FF2B5EF4-FFF2-40B4-BE49-F238E27FC236}">
                <a16:creationId xmlns:a16="http://schemas.microsoft.com/office/drawing/2014/main" id="{56020725-101B-6318-1562-3D3C08D378A4}"/>
              </a:ext>
            </a:extLst>
          </p:cNvPr>
          <p:cNvGrpSpPr/>
          <p:nvPr/>
        </p:nvGrpSpPr>
        <p:grpSpPr>
          <a:xfrm>
            <a:off x="1886276" y="3512815"/>
            <a:ext cx="729316" cy="1611938"/>
            <a:chOff x="1375736" y="3512815"/>
            <a:chExt cx="685911" cy="1516004"/>
          </a:xfrm>
        </p:grpSpPr>
        <p:sp>
          <p:nvSpPr>
            <p:cNvPr id="58" name="矩形: 圓角 57">
              <a:extLst>
                <a:ext uri="{FF2B5EF4-FFF2-40B4-BE49-F238E27FC236}">
                  <a16:creationId xmlns:a16="http://schemas.microsoft.com/office/drawing/2014/main" id="{634B6469-6979-187A-7F5B-4B3D28BC318C}"/>
                </a:ext>
              </a:extLst>
            </p:cNvPr>
            <p:cNvSpPr/>
            <p:nvPr/>
          </p:nvSpPr>
          <p:spPr>
            <a:xfrm>
              <a:off x="1375736" y="3512815"/>
              <a:ext cx="685911" cy="1516004"/>
            </a:xfrm>
            <a:prstGeom prst="roundRect">
              <a:avLst/>
            </a:prstGeom>
            <a:solidFill>
              <a:srgbClr val="3187B5"/>
            </a:solidFill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答</a:t>
              </a:r>
              <a:br>
                <a:rPr lang="en-US" altLang="zh-TW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</a:br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案</a:t>
              </a:r>
            </a:p>
          </p:txBody>
        </p:sp>
        <p:sp>
          <p:nvSpPr>
            <p:cNvPr id="59" name="矩形: 圓角 58">
              <a:extLst>
                <a:ext uri="{FF2B5EF4-FFF2-40B4-BE49-F238E27FC236}">
                  <a16:creationId xmlns:a16="http://schemas.microsoft.com/office/drawing/2014/main" id="{48FEB52E-FAAF-0C79-4E5F-A50F3043D26F}"/>
                </a:ext>
              </a:extLst>
            </p:cNvPr>
            <p:cNvSpPr/>
            <p:nvPr/>
          </p:nvSpPr>
          <p:spPr>
            <a:xfrm>
              <a:off x="1501521" y="3597126"/>
              <a:ext cx="434340" cy="434340"/>
            </a:xfrm>
            <a:prstGeom prst="roundRect">
              <a:avLst/>
            </a:prstGeom>
            <a:solidFill>
              <a:srgbClr val="3891C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</a:t>
              </a:r>
              <a:endParaRPr lang="zh-TW" altLang="en-US" sz="2400" dirty="0">
                <a:latin typeface="Adobe Gothic Std B" panose="020B0800000000000000" pitchFamily="34" charset="-128"/>
              </a:endParaRPr>
            </a:p>
          </p:txBody>
        </p:sp>
      </p:grpSp>
      <p:pic>
        <p:nvPicPr>
          <p:cNvPr id="19" name="圖片 18">
            <a:extLst>
              <a:ext uri="{FF2B5EF4-FFF2-40B4-BE49-F238E27FC236}">
                <a16:creationId xmlns:a16="http://schemas.microsoft.com/office/drawing/2014/main" id="{A423A53C-882E-09B2-2699-EBF5F36AAE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482" y="2867129"/>
            <a:ext cx="1639966" cy="816935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CF31F549-6FDD-F235-9F7E-07C7868675D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4320" t="47024"/>
          <a:stretch/>
        </p:blipFill>
        <p:spPr>
          <a:xfrm>
            <a:off x="-1" y="-27394"/>
            <a:ext cx="842487" cy="9706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21" name="圖形 20" descr="徽章 6 以實心填滿">
            <a:extLst>
              <a:ext uri="{FF2B5EF4-FFF2-40B4-BE49-F238E27FC236}">
                <a16:creationId xmlns:a16="http://schemas.microsoft.com/office/drawing/2014/main" id="{7F5FAEFF-D768-E1D6-B8CA-0C39E99187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3044" y="89554"/>
            <a:ext cx="584775" cy="58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656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48" grpId="0" animBg="1"/>
      <p:bldP spid="48" grpId="1" animBg="1"/>
      <p:bldP spid="49" grpId="0" animBg="1"/>
      <p:bldP spid="49" grpId="1" animBg="1"/>
      <p:bldP spid="55" grpId="0"/>
      <p:bldP spid="5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rgbClr val="C6E7F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一張含有 服裝, 動畫, 動畫卡通, 卡通 的圖片&#10;&#10;AI 產生的內容可能不正確。">
            <a:extLst>
              <a:ext uri="{FF2B5EF4-FFF2-40B4-BE49-F238E27FC236}">
                <a16:creationId xmlns:a16="http://schemas.microsoft.com/office/drawing/2014/main" id="{B7886B7C-24A9-3492-458B-3CE48BAD6A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89947" y="3684064"/>
            <a:ext cx="1207173" cy="203093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10885F23-618F-F069-AF18-7D6D549F6E1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8347" y="1823543"/>
            <a:ext cx="865904" cy="953831"/>
          </a:xfrm>
          <a:prstGeom prst="rect">
            <a:avLst/>
          </a:prstGeom>
        </p:spPr>
      </p:pic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C92DF1A7-4755-8423-3165-31F36FDD95C1}"/>
              </a:ext>
            </a:extLst>
          </p:cNvPr>
          <p:cNvSpPr/>
          <p:nvPr/>
        </p:nvSpPr>
        <p:spPr>
          <a:xfrm>
            <a:off x="3589478" y="782496"/>
            <a:ext cx="1980000" cy="1980000"/>
          </a:xfrm>
          <a:custGeom>
            <a:avLst/>
            <a:gdLst>
              <a:gd name="connsiteX0" fmla="*/ 990000 w 1980000"/>
              <a:gd name="connsiteY0" fmla="*/ 0 h 1980000"/>
              <a:gd name="connsiteX1" fmla="*/ 1980000 w 1980000"/>
              <a:gd name="connsiteY1" fmla="*/ 990000 h 1980000"/>
              <a:gd name="connsiteX2" fmla="*/ 990000 w 1980000"/>
              <a:gd name="connsiteY2" fmla="*/ 1980000 h 1980000"/>
              <a:gd name="connsiteX3" fmla="*/ 0 w 1980000"/>
              <a:gd name="connsiteY3" fmla="*/ 990000 h 1980000"/>
              <a:gd name="connsiteX4" fmla="*/ 990000 w 1980000"/>
              <a:gd name="connsiteY4" fmla="*/ 0 h 19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80000" h="1980000">
                <a:moveTo>
                  <a:pt x="990000" y="0"/>
                </a:moveTo>
                <a:cubicBezTo>
                  <a:pt x="1536762" y="0"/>
                  <a:pt x="1980000" y="443238"/>
                  <a:pt x="1980000" y="990000"/>
                </a:cubicBezTo>
                <a:cubicBezTo>
                  <a:pt x="1980000" y="1536762"/>
                  <a:pt x="1536762" y="1980000"/>
                  <a:pt x="990000" y="1980000"/>
                </a:cubicBezTo>
                <a:cubicBezTo>
                  <a:pt x="443238" y="1980000"/>
                  <a:pt x="0" y="1536762"/>
                  <a:pt x="0" y="990000"/>
                </a:cubicBezTo>
                <a:cubicBezTo>
                  <a:pt x="0" y="443238"/>
                  <a:pt x="443238" y="0"/>
                  <a:pt x="990000" y="0"/>
                </a:cubicBez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B1D2114D-7C03-8243-42FB-B2B593826A0E}"/>
              </a:ext>
            </a:extLst>
          </p:cNvPr>
          <p:cNvSpPr/>
          <p:nvPr/>
        </p:nvSpPr>
        <p:spPr>
          <a:xfrm>
            <a:off x="554945" y="782496"/>
            <a:ext cx="1980000" cy="19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5CC59EA-F249-4AA8-170E-EDA84FD73B26}"/>
              </a:ext>
            </a:extLst>
          </p:cNvPr>
          <p:cNvSpPr txBox="1"/>
          <p:nvPr/>
        </p:nvSpPr>
        <p:spPr>
          <a:xfrm>
            <a:off x="647092" y="926535"/>
            <a:ext cx="17454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枋仔</a:t>
            </a: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C481D279-C923-F753-21A7-16900AA7FAA6}"/>
              </a:ext>
            </a:extLst>
          </p:cNvPr>
          <p:cNvSpPr/>
          <p:nvPr/>
        </p:nvSpPr>
        <p:spPr>
          <a:xfrm>
            <a:off x="6579790" y="782496"/>
            <a:ext cx="1980000" cy="1980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D0F844C1-0BB9-290B-C7F2-5F356806E4FF}"/>
              </a:ext>
            </a:extLst>
          </p:cNvPr>
          <p:cNvSpPr/>
          <p:nvPr/>
        </p:nvSpPr>
        <p:spPr>
          <a:xfrm>
            <a:off x="1071635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提示一</a:t>
            </a:r>
          </a:p>
        </p:txBody>
      </p:sp>
      <p:sp>
        <p:nvSpPr>
          <p:cNvPr id="12" name="矩形: 圓角 11">
            <a:extLst>
              <a:ext uri="{FF2B5EF4-FFF2-40B4-BE49-F238E27FC236}">
                <a16:creationId xmlns:a16="http://schemas.microsoft.com/office/drawing/2014/main" id="{95244034-084D-6C41-FEC8-A2650FC7E1C6}"/>
              </a:ext>
            </a:extLst>
          </p:cNvPr>
          <p:cNvSpPr/>
          <p:nvPr/>
        </p:nvSpPr>
        <p:spPr>
          <a:xfrm>
            <a:off x="4129120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提示二</a:t>
            </a:r>
          </a:p>
        </p:txBody>
      </p:sp>
      <p:sp>
        <p:nvSpPr>
          <p:cNvPr id="13" name="矩形: 圓角 12">
            <a:extLst>
              <a:ext uri="{FF2B5EF4-FFF2-40B4-BE49-F238E27FC236}">
                <a16:creationId xmlns:a16="http://schemas.microsoft.com/office/drawing/2014/main" id="{32C43995-EC47-7A77-37A9-3A746CFEFB6F}"/>
              </a:ext>
            </a:extLst>
          </p:cNvPr>
          <p:cNvSpPr/>
          <p:nvPr/>
        </p:nvSpPr>
        <p:spPr>
          <a:xfrm>
            <a:off x="7134058" y="414995"/>
            <a:ext cx="965131" cy="487680"/>
          </a:xfrm>
          <a:prstGeom prst="roundRect">
            <a:avLst/>
          </a:prstGeom>
          <a:solidFill>
            <a:srgbClr val="3187B5"/>
          </a:solid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rPr>
              <a:t>提示三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E15DC0A1-E9AC-57A7-CC67-5BB3C8CEBF32}"/>
              </a:ext>
            </a:extLst>
          </p:cNvPr>
          <p:cNvSpPr txBox="1"/>
          <p:nvPr/>
        </p:nvSpPr>
        <p:spPr>
          <a:xfrm>
            <a:off x="3673078" y="928661"/>
            <a:ext cx="18127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一个人的運動</a:t>
            </a: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26955519-6370-3104-626C-6068CDAC9AE8}"/>
              </a:ext>
            </a:extLst>
          </p:cNvPr>
          <p:cNvSpPr txBox="1"/>
          <p:nvPr/>
        </p:nvSpPr>
        <p:spPr>
          <a:xfrm>
            <a:off x="6474892" y="1002420"/>
            <a:ext cx="21852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/>
            </a:lvl1pPr>
          </a:lstStyle>
          <a:p>
            <a:pPr algn="ctr"/>
            <a:r>
              <a:rPr lang="zh-TW" altLang="en-US" sz="3000" dirty="0">
                <a:highlight>
                  <a:srgbClr val="C0C0C0"/>
                </a:highlight>
                <a:latin typeface="台灣楷體" panose="02010604000101010101" pitchFamily="2" charset="-120"/>
                <a:ea typeface="台灣楷體" panose="02010604000101010101" pitchFamily="2" charset="-120"/>
              </a:rPr>
              <a:t>海邊仔</a:t>
            </a:r>
          </a:p>
        </p:txBody>
      </p:sp>
      <p:pic>
        <p:nvPicPr>
          <p:cNvPr id="16" name="圖形 15" descr="箭號: 略彎曲線 以實心填滿">
            <a:extLst>
              <a:ext uri="{FF2B5EF4-FFF2-40B4-BE49-F238E27FC236}">
                <a16:creationId xmlns:a16="http://schemas.microsoft.com/office/drawing/2014/main" id="{9B4852E2-8448-23BB-F748-29A4D8D4D4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30857" y="1386003"/>
            <a:ext cx="914400" cy="914400"/>
          </a:xfrm>
          <a:prstGeom prst="rect">
            <a:avLst/>
          </a:prstGeom>
        </p:spPr>
      </p:pic>
      <p:pic>
        <p:nvPicPr>
          <p:cNvPr id="17" name="圖形 16" descr="箭號: 略彎曲線 以實心填滿">
            <a:extLst>
              <a:ext uri="{FF2B5EF4-FFF2-40B4-BE49-F238E27FC236}">
                <a16:creationId xmlns:a16="http://schemas.microsoft.com/office/drawing/2014/main" id="{8159E9ED-FE07-BDC5-9152-3897B5C6F2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13699" y="1386003"/>
            <a:ext cx="914400" cy="91440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F1369AB1-360F-346D-A95A-C97C7D52B0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656" y="1582433"/>
            <a:ext cx="1163088" cy="1163088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15F06AB0-AC7D-886C-C4A3-65C7A636BC0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78663" y="1454088"/>
            <a:ext cx="1313460" cy="1303356"/>
          </a:xfrm>
          <a:prstGeom prst="rect">
            <a:avLst/>
          </a:prstGeom>
        </p:spPr>
      </p:pic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D4B1AAD1-EB5C-9DA3-4E8A-292A03A6CCB8}"/>
              </a:ext>
            </a:extLst>
          </p:cNvPr>
          <p:cNvSpPr/>
          <p:nvPr/>
        </p:nvSpPr>
        <p:spPr>
          <a:xfrm>
            <a:off x="2229232" y="3037178"/>
            <a:ext cx="5776618" cy="2588674"/>
          </a:xfrm>
          <a:prstGeom prst="roundRect">
            <a:avLst/>
          </a:prstGeom>
          <a:solidFill>
            <a:srgbClr val="3891C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: 圓角 20">
            <a:extLst>
              <a:ext uri="{FF2B5EF4-FFF2-40B4-BE49-F238E27FC236}">
                <a16:creationId xmlns:a16="http://schemas.microsoft.com/office/drawing/2014/main" id="{A72216AB-3A3D-6B3D-0756-77C02ED299D9}"/>
              </a:ext>
            </a:extLst>
          </p:cNvPr>
          <p:cNvSpPr/>
          <p:nvPr/>
        </p:nvSpPr>
        <p:spPr>
          <a:xfrm>
            <a:off x="2324101" y="3141315"/>
            <a:ext cx="5538176" cy="236745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052CEE75-26AE-8435-359E-766C5D195BC8}"/>
              </a:ext>
            </a:extLst>
          </p:cNvPr>
          <p:cNvSpPr txBox="1"/>
          <p:nvPr/>
        </p:nvSpPr>
        <p:spPr>
          <a:xfrm>
            <a:off x="2896623" y="3446912"/>
            <a:ext cx="24254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dirty="0">
                <a:latin typeface="台灣楷體" panose="02010604000101010101" pitchFamily="2" charset="-120"/>
                <a:ea typeface="台灣楷體" panose="02010604000101010101" pitchFamily="2" charset="-120"/>
              </a:rPr>
              <a:t>趨湧</a:t>
            </a:r>
            <a:br>
              <a:rPr lang="en-US" altLang="zh-TW" sz="5400" dirty="0">
                <a:latin typeface="台灣楷體" panose="02010604000101010101" pitchFamily="2" charset="-120"/>
                <a:ea typeface="台灣楷體" panose="02010604000101010101" pitchFamily="2" charset="-120"/>
              </a:rPr>
            </a:br>
            <a:r>
              <a:rPr lang="en-US" altLang="zh-TW" sz="3600" dirty="0" err="1">
                <a:latin typeface="Taiwanese Serif" panose="02000503000000020003" pitchFamily="2" charset="0"/>
              </a:rPr>
              <a:t>tshu-íng</a:t>
            </a:r>
            <a:endParaRPr lang="zh-TW" altLang="en-US" sz="5400" dirty="0">
              <a:latin typeface="Taiwanese Serif" panose="02000503000000020003" pitchFamily="2" charset="0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BD4684E7-ECB8-030A-FF3F-0C7B8266845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43323" y="3275596"/>
            <a:ext cx="1544760" cy="2184732"/>
          </a:xfrm>
          <a:prstGeom prst="rect">
            <a:avLst/>
          </a:prstGeom>
        </p:spPr>
      </p:pic>
      <p:grpSp>
        <p:nvGrpSpPr>
          <p:cNvPr id="24" name="群組 23">
            <a:extLst>
              <a:ext uri="{FF2B5EF4-FFF2-40B4-BE49-F238E27FC236}">
                <a16:creationId xmlns:a16="http://schemas.microsoft.com/office/drawing/2014/main" id="{B76203E9-E1BE-1170-41B6-AADB04049312}"/>
              </a:ext>
            </a:extLst>
          </p:cNvPr>
          <p:cNvGrpSpPr/>
          <p:nvPr/>
        </p:nvGrpSpPr>
        <p:grpSpPr>
          <a:xfrm>
            <a:off x="1886276" y="3512815"/>
            <a:ext cx="729316" cy="1611938"/>
            <a:chOff x="1375736" y="3512815"/>
            <a:chExt cx="685911" cy="1516004"/>
          </a:xfrm>
        </p:grpSpPr>
        <p:sp>
          <p:nvSpPr>
            <p:cNvPr id="25" name="矩形: 圓角 24">
              <a:extLst>
                <a:ext uri="{FF2B5EF4-FFF2-40B4-BE49-F238E27FC236}">
                  <a16:creationId xmlns:a16="http://schemas.microsoft.com/office/drawing/2014/main" id="{DDABD13A-16B0-53EA-C2A6-1756A34563EB}"/>
                </a:ext>
              </a:extLst>
            </p:cNvPr>
            <p:cNvSpPr/>
            <p:nvPr/>
          </p:nvSpPr>
          <p:spPr>
            <a:xfrm>
              <a:off x="1375736" y="3512815"/>
              <a:ext cx="685911" cy="1516004"/>
            </a:xfrm>
            <a:prstGeom prst="roundRect">
              <a:avLst/>
            </a:prstGeom>
            <a:solidFill>
              <a:srgbClr val="3187B5"/>
            </a:solidFill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TW" sz="2400" dirty="0">
                <a:solidFill>
                  <a:schemeClr val="bg1"/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</a:endParaRPr>
            </a:p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答</a:t>
              </a:r>
              <a:br>
                <a:rPr lang="en-US" altLang="zh-TW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</a:br>
              <a:r>
                <a:rPr lang="zh-TW" altLang="en-US" sz="2400" dirty="0">
                  <a:solidFill>
                    <a:schemeClr val="bg1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案</a:t>
              </a:r>
            </a:p>
          </p:txBody>
        </p:sp>
        <p:sp>
          <p:nvSpPr>
            <p:cNvPr id="26" name="矩形: 圓角 25">
              <a:extLst>
                <a:ext uri="{FF2B5EF4-FFF2-40B4-BE49-F238E27FC236}">
                  <a16:creationId xmlns:a16="http://schemas.microsoft.com/office/drawing/2014/main" id="{164228B8-6C95-3906-DDC0-7291DB69567F}"/>
                </a:ext>
              </a:extLst>
            </p:cNvPr>
            <p:cNvSpPr/>
            <p:nvPr/>
          </p:nvSpPr>
          <p:spPr>
            <a:xfrm>
              <a:off x="1501521" y="3597126"/>
              <a:ext cx="434340" cy="434340"/>
            </a:xfrm>
            <a:prstGeom prst="roundRect">
              <a:avLst/>
            </a:prstGeom>
            <a:solidFill>
              <a:srgbClr val="3891C1"/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2400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A</a:t>
              </a:r>
              <a:endParaRPr lang="zh-TW" altLang="en-US" sz="2400" dirty="0">
                <a:latin typeface="Adobe Gothic Std B" panose="020B0800000000000000" pitchFamily="34" charset="-128"/>
              </a:endParaRPr>
            </a:p>
          </p:txBody>
        </p:sp>
      </p:grpSp>
      <p:pic>
        <p:nvPicPr>
          <p:cNvPr id="39" name="圖片 38">
            <a:extLst>
              <a:ext uri="{FF2B5EF4-FFF2-40B4-BE49-F238E27FC236}">
                <a16:creationId xmlns:a16="http://schemas.microsoft.com/office/drawing/2014/main" id="{A8224742-521F-8FBD-A417-370E57DE9F2F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4320" t="47024"/>
          <a:stretch/>
        </p:blipFill>
        <p:spPr>
          <a:xfrm>
            <a:off x="-1" y="-27394"/>
            <a:ext cx="842487" cy="97060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</p:pic>
      <p:pic>
        <p:nvPicPr>
          <p:cNvPr id="42" name="圖形 41" descr="徽章 7 以實心填滿">
            <a:extLst>
              <a:ext uri="{FF2B5EF4-FFF2-40B4-BE49-F238E27FC236}">
                <a16:creationId xmlns:a16="http://schemas.microsoft.com/office/drawing/2014/main" id="{FDDE09F4-1FE7-B869-6C54-77B2C80F70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3044" y="89554"/>
            <a:ext cx="584775" cy="584775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225CF0E3-4D5B-0325-A314-3AC637A3CB1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482" y="2867129"/>
            <a:ext cx="1639966" cy="81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89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4" grpId="0" animBg="1"/>
      <p:bldP spid="14" grpId="1" animBg="1"/>
      <p:bldP spid="15" grpId="0" animBg="1"/>
      <p:bldP spid="15" grpId="1" animBg="1"/>
      <p:bldP spid="22" grpId="0"/>
      <p:bldP spid="2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FC6C72-B6C3-0E52-749B-209FBE9CD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一張含有 文字, 字型, 標誌, 圖形 的圖片&#10;&#10;AI 產生的內容可能不正確。">
            <a:extLst>
              <a:ext uri="{FF2B5EF4-FFF2-40B4-BE49-F238E27FC236}">
                <a16:creationId xmlns:a16="http://schemas.microsoft.com/office/drawing/2014/main" id="{0071E213-74EF-6A66-C25A-DF289DFD1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95271"/>
            <a:ext cx="4014218" cy="963412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93925C97-EF65-632F-65E8-625A55DF5183}"/>
              </a:ext>
            </a:extLst>
          </p:cNvPr>
          <p:cNvSpPr txBox="1"/>
          <p:nvPr/>
        </p:nvSpPr>
        <p:spPr>
          <a:xfrm>
            <a:off x="1638300" y="3686527"/>
            <a:ext cx="87128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6000" dirty="0">
                <a:solidFill>
                  <a:srgbClr val="3187B5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——THE</a:t>
            </a:r>
            <a:r>
              <a:rPr lang="zh-TW" altLang="en-US" sz="6000" dirty="0">
                <a:solidFill>
                  <a:srgbClr val="3187B5"/>
                </a:solidFill>
                <a:latin typeface="Segoe UI Black" panose="020B0A02040204020203" pitchFamily="34" charset="0"/>
              </a:rPr>
              <a:t> </a:t>
            </a:r>
            <a:r>
              <a:rPr lang="en-US" altLang="zh-TW" sz="6000" dirty="0">
                <a:solidFill>
                  <a:srgbClr val="3187B5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END——</a:t>
            </a:r>
          </a:p>
          <a:p>
            <a:r>
              <a:rPr lang="zh-TW" altLang="en-US" sz="2000" b="1" dirty="0">
                <a:solidFill>
                  <a:srgbClr val="FF0000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             </a:t>
            </a:r>
            <a:r>
              <a:rPr lang="zh-TW" altLang="en-US" sz="2800" b="1" dirty="0">
                <a:solidFill>
                  <a:srgbClr val="3187B5"/>
                </a:solidFill>
                <a:highlight>
                  <a:srgbClr val="FFFFFF"/>
                </a:highlight>
                <a:latin typeface="台灣楷體" panose="02010604000101010101" pitchFamily="2" charset="-120"/>
                <a:ea typeface="台灣楷體" panose="02010604000101010101" pitchFamily="2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來去官方網站看覓！</a:t>
            </a:r>
            <a:endParaRPr lang="zh-TW" altLang="en-US" sz="2000" b="1" dirty="0">
              <a:solidFill>
                <a:srgbClr val="3187B5"/>
              </a:solidFill>
              <a:highlight>
                <a:srgbClr val="FFFFFF"/>
              </a:highlight>
              <a:latin typeface="台灣楷體" panose="02010604000101010101" pitchFamily="2" charset="-120"/>
              <a:ea typeface="台灣楷體" panose="02010604000101010101" pitchFamily="2" charset="-120"/>
            </a:endParaRPr>
          </a:p>
        </p:txBody>
      </p:sp>
      <p:pic>
        <p:nvPicPr>
          <p:cNvPr id="10" name="圖片 9" descr="一張含有 輪, 運輸, 車輛, 腳踏車輪組 的圖片&#10;&#10;AI 產生的內容可能不正確。">
            <a:extLst>
              <a:ext uri="{FF2B5EF4-FFF2-40B4-BE49-F238E27FC236}">
                <a16:creationId xmlns:a16="http://schemas.microsoft.com/office/drawing/2014/main" id="{7C82A155-7A33-B5DB-B41B-5CC96EEE6E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690" y="3328180"/>
            <a:ext cx="963412" cy="963412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E7EBA0F-D0E0-F51F-FDFD-765CF3C44902}"/>
              </a:ext>
            </a:extLst>
          </p:cNvPr>
          <p:cNvSpPr/>
          <p:nvPr/>
        </p:nvSpPr>
        <p:spPr>
          <a:xfrm rot="21304736">
            <a:off x="780839" y="1509537"/>
            <a:ext cx="208838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altLang="zh-TW" sz="11500" b="1" dirty="0">
                <a:ln w="12700" cmpd="sng">
                  <a:solidFill>
                    <a:schemeClr val="accent4"/>
                  </a:solidFill>
                  <a:prstDash val="solid"/>
                </a:ln>
                <a:latin typeface="文鼎空疊圓" panose="020B0609010101010101" pitchFamily="49" charset="-120"/>
                <a:ea typeface="文鼎空疊圓" panose="020B0609010101010101" pitchFamily="49" charset="-120"/>
                <a:cs typeface="ADLaM Display" panose="02010000000000000000" pitchFamily="2" charset="0"/>
              </a:rPr>
              <a:t>2025</a:t>
            </a:r>
            <a:endParaRPr lang="zh-TW" altLang="en-US" sz="11500" b="1" dirty="0">
              <a:ln w="12700" cmpd="sng">
                <a:solidFill>
                  <a:schemeClr val="accent4"/>
                </a:solidFill>
                <a:prstDash val="solid"/>
              </a:ln>
              <a:latin typeface="文鼎空疊圓" panose="020B0609010101010101" pitchFamily="49" charset="-120"/>
              <a:ea typeface="文鼎空疊圓" panose="020B0609010101010101" pitchFamily="49" charset="-120"/>
              <a:cs typeface="ADLaM Display" panose="02010000000000000000" pitchFamily="2" charset="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3CC2843-62EE-DA9B-0B04-2EC9E540AF89}"/>
              </a:ext>
            </a:extLst>
          </p:cNvPr>
          <p:cNvSpPr txBox="1"/>
          <p:nvPr/>
        </p:nvSpPr>
        <p:spPr>
          <a:xfrm>
            <a:off x="1180373" y="1474940"/>
            <a:ext cx="60099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8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           世界壯年運動會</a:t>
            </a:r>
            <a:br>
              <a:rPr lang="en-US" altLang="zh-TW" sz="48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</a:br>
            <a:r>
              <a:rPr lang="zh-TW" altLang="en-US" sz="36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佇</a:t>
            </a:r>
            <a:br>
              <a:rPr lang="en-US" altLang="zh-TW" sz="48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</a:br>
            <a:r>
              <a:rPr lang="zh-TW" altLang="en-US" sz="6000" dirty="0">
                <a:solidFill>
                  <a:schemeClr val="bg2">
                    <a:lumMod val="90000"/>
                  </a:schemeClr>
                </a:solidFill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台灣！</a:t>
            </a:r>
            <a:endParaRPr lang="zh-TW" altLang="en-US" sz="4800" dirty="0">
              <a:solidFill>
                <a:schemeClr val="bg2">
                  <a:lumMod val="90000"/>
                </a:schemeClr>
              </a:solidFill>
              <a:latin typeface="Adobe 黑体 Std R" panose="020B0400000000000000" pitchFamily="34" charset="-128"/>
              <a:ea typeface="Adobe 黑体 Std R" panose="020B0400000000000000" pitchFamily="34" charset="-128"/>
              <a:cs typeface="+mj-cs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61C8B849-0A50-BF54-D333-8375D15CB2D9}"/>
              </a:ext>
            </a:extLst>
          </p:cNvPr>
          <p:cNvSpPr txBox="1"/>
          <p:nvPr/>
        </p:nvSpPr>
        <p:spPr>
          <a:xfrm>
            <a:off x="1247219" y="1504233"/>
            <a:ext cx="60099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8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           世界壯年運動會</a:t>
            </a:r>
            <a:br>
              <a:rPr lang="en-US" altLang="zh-TW" sz="48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</a:br>
            <a:r>
              <a:rPr lang="zh-TW" altLang="en-US" sz="36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佇</a:t>
            </a:r>
            <a:br>
              <a:rPr lang="en-US" altLang="zh-TW" sz="48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</a:br>
            <a:r>
              <a:rPr lang="zh-TW" altLang="en-US" sz="6000" dirty="0">
                <a:latin typeface="Adobe 黑体 Std R" panose="020B0400000000000000" pitchFamily="34" charset="-128"/>
                <a:ea typeface="Adobe 黑体 Std R" panose="020B0400000000000000" pitchFamily="34" charset="-128"/>
                <a:cs typeface="+mj-cs"/>
              </a:rPr>
              <a:t>台灣！</a:t>
            </a:r>
            <a:endParaRPr lang="zh-TW" altLang="en-US" sz="4800" dirty="0">
              <a:latin typeface="Adobe 黑体 Std R" panose="020B0400000000000000" pitchFamily="34" charset="-128"/>
              <a:ea typeface="Adobe 黑体 Std R" panose="020B0400000000000000" pitchFamily="34" charset="-128"/>
              <a:cs typeface="+mj-cs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BDBF841-9CBE-A3FC-3F1B-DC98F01B8819}"/>
              </a:ext>
            </a:extLst>
          </p:cNvPr>
          <p:cNvSpPr/>
          <p:nvPr/>
        </p:nvSpPr>
        <p:spPr>
          <a:xfrm rot="21304736">
            <a:off x="751086" y="1496869"/>
            <a:ext cx="2088382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60000"/>
              </a:lnSpc>
            </a:pPr>
            <a:r>
              <a:rPr lang="en-US" altLang="zh-TW" sz="115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文鼎空疊圓" panose="020B0609010101010101" pitchFamily="49" charset="-120"/>
                <a:ea typeface="文鼎空疊圓" panose="020B0609010101010101" pitchFamily="49" charset="-120"/>
                <a:cs typeface="ADLaM Display" panose="02010000000000000000" pitchFamily="2" charset="0"/>
              </a:rPr>
              <a:t>2025</a:t>
            </a:r>
            <a:endParaRPr lang="zh-TW" altLang="en-US" sz="115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文鼎空疊圓" panose="020B0609010101010101" pitchFamily="49" charset="-120"/>
              <a:ea typeface="文鼎空疊圓" panose="020B0609010101010101" pitchFamily="49" charset="-120"/>
              <a:cs typeface="ADLaM Display" panose="02010000000000000000" pitchFamily="2" charset="0"/>
            </a:endParaRPr>
          </a:p>
        </p:txBody>
      </p:sp>
      <p:pic>
        <p:nvPicPr>
          <p:cNvPr id="11" name="圖形 10" descr="星星 以實心填滿">
            <a:extLst>
              <a:ext uri="{FF2B5EF4-FFF2-40B4-BE49-F238E27FC236}">
                <a16:creationId xmlns:a16="http://schemas.microsoft.com/office/drawing/2014/main" id="{FC1CA08C-AF2F-68C9-81A7-A37A1E114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260" y="1332189"/>
            <a:ext cx="914400" cy="914400"/>
          </a:xfrm>
          <a:prstGeom prst="rect">
            <a:avLst/>
          </a:prstGeom>
        </p:spPr>
      </p:pic>
      <p:pic>
        <p:nvPicPr>
          <p:cNvPr id="12" name="圖片 11" descr="一張含有 寫生, 美工圖案, 圖畫, 藝術 的圖片&#10;&#10;AI 產生的內容可能不正確。">
            <a:extLst>
              <a:ext uri="{FF2B5EF4-FFF2-40B4-BE49-F238E27FC236}">
                <a16:creationId xmlns:a16="http://schemas.microsoft.com/office/drawing/2014/main" id="{4D54668A-A500-DDAF-C226-74B57F98AA6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461" y="576815"/>
            <a:ext cx="789104" cy="789104"/>
          </a:xfrm>
          <a:prstGeom prst="rect">
            <a:avLst/>
          </a:prstGeom>
        </p:spPr>
      </p:pic>
      <p:pic>
        <p:nvPicPr>
          <p:cNvPr id="13" name="圖形 12" descr="星星 外框">
            <a:extLst>
              <a:ext uri="{FF2B5EF4-FFF2-40B4-BE49-F238E27FC236}">
                <a16:creationId xmlns:a16="http://schemas.microsoft.com/office/drawing/2014/main" id="{67743712-309B-F7C7-7020-CF2E944B9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800000">
            <a:off x="382704" y="689092"/>
            <a:ext cx="914400" cy="91440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E3C70F63-BC3E-CFAE-597D-B3A8E74AC7B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2073" y="2745939"/>
            <a:ext cx="992666" cy="992666"/>
          </a:xfrm>
          <a:prstGeom prst="rect">
            <a:avLst/>
          </a:prstGeom>
        </p:spPr>
      </p:pic>
      <p:sp>
        <p:nvSpPr>
          <p:cNvPr id="20" name="文字方塊 19">
            <a:extLst>
              <a:ext uri="{FF2B5EF4-FFF2-40B4-BE49-F238E27FC236}">
                <a16:creationId xmlns:a16="http://schemas.microsoft.com/office/drawing/2014/main" id="{1DB5EA20-9142-4F27-E0C7-09C828C0C841}"/>
              </a:ext>
            </a:extLst>
          </p:cNvPr>
          <p:cNvSpPr txBox="1"/>
          <p:nvPr/>
        </p:nvSpPr>
        <p:spPr>
          <a:xfrm>
            <a:off x="2020118" y="315295"/>
            <a:ext cx="1718740" cy="830997"/>
          </a:xfrm>
          <a:prstGeom prst="rect">
            <a:avLst/>
          </a:prstGeom>
          <a:solidFill>
            <a:srgbClr val="3187B5"/>
          </a:solidFill>
          <a:ln w="19050">
            <a:solidFill>
              <a:srgbClr val="3187B5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跳索仔   </a:t>
            </a:r>
            <a:r>
              <a:rPr lang="en-US" altLang="zh-TW" sz="2400" b="1" baseline="30000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X</a:t>
            </a:r>
          </a:p>
          <a:p>
            <a:r>
              <a:rPr lang="en-US" altLang="zh-TW" sz="2400" b="1" dirty="0" err="1">
                <a:solidFill>
                  <a:schemeClr val="bg1"/>
                </a:solidFill>
                <a:latin typeface="Taiwanese Serif" panose="02000503000000020003" pitchFamily="2" charset="0"/>
              </a:rPr>
              <a:t>thiàu</a:t>
            </a:r>
            <a:r>
              <a:rPr lang="en-US" altLang="zh-TW" sz="2400" b="1" dirty="0">
                <a:solidFill>
                  <a:schemeClr val="bg1"/>
                </a:solidFill>
                <a:latin typeface="Taiwanese Serif" panose="02000503000000020003" pitchFamily="2" charset="0"/>
              </a:rPr>
              <a:t>-soh-á</a:t>
            </a:r>
            <a:endParaRPr lang="zh-TW" altLang="en-US" sz="2400" b="1" dirty="0">
              <a:solidFill>
                <a:schemeClr val="bg1"/>
              </a:solidFill>
              <a:latin typeface="Taiwanese Serif" panose="02000503000000020003" pitchFamily="2" charset="0"/>
            </a:endParaRPr>
          </a:p>
        </p:txBody>
      </p:sp>
      <p:sp>
        <p:nvSpPr>
          <p:cNvPr id="22" name="文字方塊 21">
            <a:extLst>
              <a:ext uri="{FF2B5EF4-FFF2-40B4-BE49-F238E27FC236}">
                <a16:creationId xmlns:a16="http://schemas.microsoft.com/office/drawing/2014/main" id="{E3CE45C9-9FD4-795E-5D2C-93FB0C1136EE}"/>
              </a:ext>
            </a:extLst>
          </p:cNvPr>
          <p:cNvSpPr txBox="1"/>
          <p:nvPr/>
        </p:nvSpPr>
        <p:spPr>
          <a:xfrm>
            <a:off x="6965352" y="4409971"/>
            <a:ext cx="1410964" cy="830997"/>
          </a:xfrm>
          <a:prstGeom prst="rect">
            <a:avLst/>
          </a:prstGeom>
          <a:solidFill>
            <a:srgbClr val="3187B5"/>
          </a:solidFill>
          <a:ln w="19050">
            <a:solidFill>
              <a:srgbClr val="3187B5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騎車   </a:t>
            </a:r>
            <a:r>
              <a:rPr lang="en-US" altLang="zh-TW" sz="2400" b="1" baseline="30000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X</a:t>
            </a:r>
          </a:p>
          <a:p>
            <a:r>
              <a:rPr lang="en-US" altLang="zh-TW" sz="2400" b="1" dirty="0" err="1">
                <a:solidFill>
                  <a:schemeClr val="bg1"/>
                </a:solidFill>
                <a:latin typeface="Taiwanese Serif" panose="02000503000000020003" pitchFamily="2" charset="0"/>
              </a:rPr>
              <a:t>khiâ-tshia</a:t>
            </a:r>
            <a:endParaRPr lang="zh-TW" altLang="en-US" b="1" dirty="0">
              <a:solidFill>
                <a:schemeClr val="bg1"/>
              </a:solidFill>
              <a:latin typeface="Taiwanese Serif" panose="02000503000000020003" pitchFamily="2" charset="0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ABBCA2CA-04FD-0303-EAB0-2828FDED1552}"/>
              </a:ext>
            </a:extLst>
          </p:cNvPr>
          <p:cNvSpPr txBox="1"/>
          <p:nvPr/>
        </p:nvSpPr>
        <p:spPr>
          <a:xfrm>
            <a:off x="5147626" y="2299271"/>
            <a:ext cx="3565400" cy="461665"/>
          </a:xfrm>
          <a:prstGeom prst="rect">
            <a:avLst/>
          </a:prstGeom>
          <a:solidFill>
            <a:srgbClr val="3187B5"/>
          </a:solidFill>
          <a:ln w="19050">
            <a:solidFill>
              <a:srgbClr val="3187B5"/>
            </a:solidFill>
          </a:ln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我佇</a:t>
            </a:r>
            <a:r>
              <a:rPr lang="zh-TW" altLang="en-US" sz="2400" b="1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頭前出現過矣！   </a:t>
            </a:r>
            <a:r>
              <a:rPr lang="en-US" altLang="zh-TW" sz="2400" b="1" baseline="30000" dirty="0">
                <a:solidFill>
                  <a:schemeClr val="bg1"/>
                </a:solidFill>
                <a:latin typeface="台灣楷體" panose="02010604000101010101" pitchFamily="2" charset="-120"/>
                <a:ea typeface="台灣楷體" panose="02010604000101010101" pitchFamily="2" charset="-12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16726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0.35805 L 4.44444E-6 1.1111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79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0.38389 L -3.33333E-6 -2.22222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19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8" grpId="0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2734</TotalTime>
  <Words>607</Words>
  <Application>Microsoft Office PowerPoint</Application>
  <PresentationFormat>如螢幕大小 (16:10)</PresentationFormat>
  <Paragraphs>141</Paragraphs>
  <Slides>16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14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31" baseType="lpstr">
      <vt:lpstr>Adobe Gothic Std B</vt:lpstr>
      <vt:lpstr>Taigi Unicode</vt:lpstr>
      <vt:lpstr>Times New Roman</vt:lpstr>
      <vt:lpstr>Adobe 楷体 Std R</vt:lpstr>
      <vt:lpstr>Taiwanese Serif</vt:lpstr>
      <vt:lpstr>文鼎空疊圓</vt:lpstr>
      <vt:lpstr>Adobe 黑体 Std R</vt:lpstr>
      <vt:lpstr>台灣楷體</vt:lpstr>
      <vt:lpstr>Aptos</vt:lpstr>
      <vt:lpstr>新細明體</vt:lpstr>
      <vt:lpstr>Arial</vt:lpstr>
      <vt:lpstr>文鼎特標準宋體</vt:lpstr>
      <vt:lpstr>Segoe UI Black</vt:lpstr>
      <vt:lpstr>Aptos Display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建東 吳</dc:creator>
  <cp:lastModifiedBy>365 KA</cp:lastModifiedBy>
  <cp:revision>24</cp:revision>
  <dcterms:created xsi:type="dcterms:W3CDTF">2025-03-21T03:06:07Z</dcterms:created>
  <dcterms:modified xsi:type="dcterms:W3CDTF">2025-04-15T08:06:09Z</dcterms:modified>
</cp:coreProperties>
</file>